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256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C55B-94A6-46D4-8581-6A186C7E9C33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9A1A-604D-445A-9588-10C640376F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74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C55B-94A6-46D4-8581-6A186C7E9C33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9A1A-604D-445A-9588-10C640376F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155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C55B-94A6-46D4-8581-6A186C7E9C33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9A1A-604D-445A-9588-10C640376F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980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C55B-94A6-46D4-8581-6A186C7E9C33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9A1A-604D-445A-9588-10C640376F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591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C55B-94A6-46D4-8581-6A186C7E9C33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9A1A-604D-445A-9588-10C640376F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70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C55B-94A6-46D4-8581-6A186C7E9C33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9A1A-604D-445A-9588-10C640376F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63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C55B-94A6-46D4-8581-6A186C7E9C33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9A1A-604D-445A-9588-10C640376F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97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C55B-94A6-46D4-8581-6A186C7E9C33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9A1A-604D-445A-9588-10C640376F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202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C55B-94A6-46D4-8581-6A186C7E9C33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9A1A-604D-445A-9588-10C640376F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733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C55B-94A6-46D4-8581-6A186C7E9C33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9A1A-604D-445A-9588-10C640376F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297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C55B-94A6-46D4-8581-6A186C7E9C33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A9A1A-604D-445A-9588-10C640376F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1049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C55B-94A6-46D4-8581-6A186C7E9C33}" type="datetimeFigureOut">
              <a:rPr lang="en-GB" smtClean="0"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A9A1A-604D-445A-9588-10C640376F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54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918220"/>
              </p:ext>
            </p:extLst>
          </p:nvPr>
        </p:nvGraphicFramePr>
        <p:xfrm>
          <a:off x="143507" y="1628800"/>
          <a:ext cx="8820981" cy="485127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81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Thursday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Friday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Blue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Cheese</a:t>
                      </a:r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Pizza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Pork Sausage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Roast</a:t>
                      </a:r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Chicken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aseline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Chicken Curry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Fish Fingers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5170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Yellow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Spinach Curry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Vegan Sausage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Quorn Dippers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Tomato Pasta Bake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Fishless Fingers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9006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Green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Jacket Potato with choice of fillings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Jacket</a:t>
                      </a:r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Potato with choice of fillings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Jacket Potato with choice of fillings</a:t>
                      </a:r>
                    </a:p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Jacket Potato with choice of fillings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Jacket Potato with choice of fillings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254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Vegetables</a:t>
                      </a: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and</a:t>
                      </a:r>
                      <a:r>
                        <a:rPr lang="en-GB" sz="16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Salad</a:t>
                      </a:r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Rice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Sweetcorn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Salad Bar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</a:t>
                      </a:r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Bread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Mashed Potato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Carrots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Salad Bar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</a:t>
                      </a:r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Bread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Roast Potatoes 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Peas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Salad Bar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</a:t>
                      </a:r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Bread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Rice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Broccoli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Salad Bar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Bread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Chips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Peas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Salad Bar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</a:t>
                      </a:r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Bread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0839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Dessert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Ice Cream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Yoghurt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Fruit Sponge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Yogurt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Chocolate Orange Cookie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Yogurt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Jam Roly Poly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Yogurt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Banana Bread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Yogurt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6672"/>
            <a:ext cx="8064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WEEK ONE</a:t>
            </a:r>
          </a:p>
          <a:p>
            <a:pPr algn="ctr"/>
            <a:endParaRPr lang="en-GB" sz="2000" b="1" dirty="0"/>
          </a:p>
          <a:p>
            <a:pPr algn="ctr"/>
            <a:r>
              <a:rPr lang="en-GB" sz="1600" dirty="0"/>
              <a:t>Week commencing: 5</a:t>
            </a:r>
            <a:r>
              <a:rPr lang="en-GB" sz="1600" baseline="30000" dirty="0"/>
              <a:t>th</a:t>
            </a:r>
            <a:r>
              <a:rPr lang="en-GB" sz="1600" dirty="0"/>
              <a:t> &amp; 26</a:t>
            </a:r>
            <a:r>
              <a:rPr lang="en-GB" sz="1600" baseline="30000" dirty="0"/>
              <a:t>th</a:t>
            </a:r>
            <a:r>
              <a:rPr lang="en-GB" sz="1600" dirty="0"/>
              <a:t> Jan, 16</a:t>
            </a:r>
            <a:r>
              <a:rPr lang="en-GB" sz="1600" baseline="30000" dirty="0"/>
              <a:t>th</a:t>
            </a:r>
            <a:r>
              <a:rPr lang="en-GB" sz="1600" dirty="0"/>
              <a:t> Feb, 9</a:t>
            </a:r>
            <a:r>
              <a:rPr lang="en-GB" sz="1600" baseline="30000" dirty="0"/>
              <a:t>th</a:t>
            </a:r>
            <a:r>
              <a:rPr lang="en-GB" sz="1600" dirty="0"/>
              <a:t> March. 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081" b="94228" l="6061" r="9451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32" t="7357" r="4067" b="4317"/>
          <a:stretch/>
        </p:blipFill>
        <p:spPr bwMode="auto">
          <a:xfrm>
            <a:off x="179512" y="97972"/>
            <a:ext cx="1763687" cy="1385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36296" y="98744"/>
            <a:ext cx="1768475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0560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43A507C-5CBB-0278-F859-7E35A56616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468338"/>
              </p:ext>
            </p:extLst>
          </p:nvPr>
        </p:nvGraphicFramePr>
        <p:xfrm>
          <a:off x="143507" y="1628800"/>
          <a:ext cx="8856985" cy="492328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81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481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Thursday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Friday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Blue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Cheese</a:t>
                      </a:r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Pizza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Beef Bolognese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Chicken Roast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aseline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Cheese Topped Shepards Pie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Fish Fingers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Yellow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Cheese &amp; Bean Wrap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Vegetable Hot Pot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Butternut Squash Wellington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Vegan Shepards Pie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Vegetable Grill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9006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Green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Jacket Potato with choice of fillings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Jacket</a:t>
                      </a:r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Potato with choice of fillings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Jacket Potato with choice of fillings</a:t>
                      </a:r>
                    </a:p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Jacket Potato with choice of fillings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Jacket Potato with choice of fillings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9336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Vegetables</a:t>
                      </a: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and</a:t>
                      </a:r>
                      <a:r>
                        <a:rPr lang="en-GB" sz="16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Salad</a:t>
                      </a:r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Potato Wedges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Peas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Salad Bar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</a:t>
                      </a:r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Bread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Sweetcorn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Salad Bar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</a:t>
                      </a:r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Bread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Mashed Potatoes Cabbage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Salad Bar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</a:t>
                      </a:r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Bread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Carrots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Salad Bar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Bread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Chips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Peas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Salad Bar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</a:t>
                      </a:r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Bread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0839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Dessert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Mousse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Yoghurt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Oat Cookie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Yogurt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Jelly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Yogurt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Sponge Cake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Yogurt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Lemon Cookie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Yogurt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D5055D6-9841-C80E-66D6-0172BBD5BD2F}"/>
              </a:ext>
            </a:extLst>
          </p:cNvPr>
          <p:cNvSpPr txBox="1"/>
          <p:nvPr/>
        </p:nvSpPr>
        <p:spPr>
          <a:xfrm>
            <a:off x="539552" y="476672"/>
            <a:ext cx="8064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WEEK TWO</a:t>
            </a:r>
          </a:p>
          <a:p>
            <a:pPr algn="ctr"/>
            <a:endParaRPr lang="en-GB" sz="2000" b="1" dirty="0"/>
          </a:p>
          <a:p>
            <a:pPr algn="ctr"/>
            <a:r>
              <a:rPr lang="en-GB" sz="1600" dirty="0"/>
              <a:t>Week commencing: 12</a:t>
            </a:r>
            <a:r>
              <a:rPr lang="en-GB" sz="1600" baseline="30000" dirty="0"/>
              <a:t>th</a:t>
            </a:r>
            <a:r>
              <a:rPr lang="en-GB" sz="1600" dirty="0"/>
              <a:t> Jan, 2</a:t>
            </a:r>
            <a:r>
              <a:rPr lang="en-GB" sz="1600" baseline="30000" dirty="0"/>
              <a:t>nd</a:t>
            </a:r>
            <a:r>
              <a:rPr lang="en-GB" sz="1600" dirty="0"/>
              <a:t> &amp; 23</a:t>
            </a:r>
            <a:r>
              <a:rPr lang="en-GB" sz="1600" baseline="30000" dirty="0"/>
              <a:t>rd</a:t>
            </a:r>
            <a:r>
              <a:rPr lang="en-GB" sz="1600" dirty="0"/>
              <a:t> Feb, 16</a:t>
            </a:r>
            <a:r>
              <a:rPr lang="en-GB" sz="1600" baseline="30000" dirty="0"/>
              <a:t>th</a:t>
            </a:r>
            <a:r>
              <a:rPr lang="en-GB" sz="1600" dirty="0"/>
              <a:t> March.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8B6A79-939D-7634-7CCF-85C3DDDF5C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081" b="94228" l="6061" r="9451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32" t="7357" r="4067" b="4317"/>
          <a:stretch/>
        </p:blipFill>
        <p:spPr bwMode="auto">
          <a:xfrm>
            <a:off x="179512" y="97972"/>
            <a:ext cx="1763687" cy="1385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6BF34C0-BDF6-2DBA-EF2C-DED0A5610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36296" y="98744"/>
            <a:ext cx="1768475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608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703A5A8-7E76-EC42-E44A-E283D50F5E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643741"/>
              </p:ext>
            </p:extLst>
          </p:nvPr>
        </p:nvGraphicFramePr>
        <p:xfrm>
          <a:off x="143507" y="1628800"/>
          <a:ext cx="8856985" cy="502453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81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481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Thursday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Friday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Blue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Cheese</a:t>
                      </a:r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Pizza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All Day Breakfast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Roast</a:t>
                      </a:r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Chicken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aseline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Beef Chilli Con Carne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Fish Fingers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Yellow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Coconut Curry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Veggie Breakfast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Vegetable &amp; Stuffing Tart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Cheese Pasta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Quorn Dippers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9006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Green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Jacket Potato with choice of fillings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Jacket</a:t>
                      </a:r>
                      <a:r>
                        <a:rPr lang="en-GB" sz="14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Potato with choice of fillings</a:t>
                      </a:r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Jacket Potato with choice of fillings</a:t>
                      </a:r>
                    </a:p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Jacket Potato with choice of fillings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Jacket Potato with choice of fillings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0580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Vegetables</a:t>
                      </a: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and</a:t>
                      </a:r>
                      <a:r>
                        <a:rPr lang="en-GB" sz="1600" b="1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Salad</a:t>
                      </a:r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Rice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Sweetcorn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Salad Bar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</a:t>
                      </a:r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Bread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Baked Beans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Peas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Salad Bar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</a:t>
                      </a:r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Bread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New Potatoes 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Carrots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Salad Bar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</a:t>
                      </a:r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Bread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aseline="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Sweetcorn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Salad Bar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Bread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Chips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Peas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Salad Bar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</a:t>
                      </a:r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Bread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0839"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Dessert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Chocolate Crispy Cake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Yoghurt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Fruit Salad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Yogurt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Chocolate Sponge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Yogurt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Apple Sponge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2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Yogurt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Shortbread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Fresh Fruit</a:t>
                      </a:r>
                    </a:p>
                    <a:p>
                      <a:pPr algn="ctr"/>
                      <a:r>
                        <a:rPr lang="en-GB" sz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Yogurt</a:t>
                      </a:r>
                      <a:endParaRPr lang="en-GB" sz="12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FEDC56D-F5C4-EFA6-2659-A65C68AEFBBA}"/>
              </a:ext>
            </a:extLst>
          </p:cNvPr>
          <p:cNvSpPr txBox="1"/>
          <p:nvPr/>
        </p:nvSpPr>
        <p:spPr>
          <a:xfrm>
            <a:off x="539552" y="476672"/>
            <a:ext cx="8064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WEEK THREE</a:t>
            </a:r>
          </a:p>
          <a:p>
            <a:pPr algn="ctr"/>
            <a:endParaRPr lang="en-GB" sz="2000" b="1" dirty="0"/>
          </a:p>
          <a:p>
            <a:pPr algn="ctr"/>
            <a:r>
              <a:rPr lang="en-GB" sz="1600" dirty="0"/>
              <a:t>Week commencing: 19</a:t>
            </a:r>
            <a:r>
              <a:rPr lang="en-GB" sz="1600" baseline="30000" dirty="0"/>
              <a:t>th</a:t>
            </a:r>
            <a:r>
              <a:rPr lang="en-GB" sz="1600" dirty="0"/>
              <a:t> Jan, 9</a:t>
            </a:r>
            <a:r>
              <a:rPr lang="en-GB" sz="1600" baseline="30000" dirty="0"/>
              <a:t>th</a:t>
            </a:r>
            <a:r>
              <a:rPr lang="en-GB" sz="1600" dirty="0"/>
              <a:t> Feb, 2</a:t>
            </a:r>
            <a:r>
              <a:rPr lang="en-GB" sz="1600" baseline="30000" dirty="0"/>
              <a:t>nd</a:t>
            </a:r>
            <a:r>
              <a:rPr lang="en-GB" sz="1600" dirty="0"/>
              <a:t> &amp; 23</a:t>
            </a:r>
            <a:r>
              <a:rPr lang="en-GB" sz="1600" baseline="30000" dirty="0"/>
              <a:t>rd</a:t>
            </a:r>
            <a:r>
              <a:rPr lang="en-GB" sz="1600" dirty="0"/>
              <a:t> March.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608A25-EE74-8629-492C-90E120176C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081" b="94228" l="6061" r="9451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32" t="7357" r="4067" b="4317"/>
          <a:stretch/>
        </p:blipFill>
        <p:spPr bwMode="auto">
          <a:xfrm>
            <a:off x="179512" y="97972"/>
            <a:ext cx="1763687" cy="1385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7B4B580-DDBF-CF60-EFC9-9D235992B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36296" y="98744"/>
            <a:ext cx="1768475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185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A37F3B9E5919449241E48D5A39DBA3" ma:contentTypeVersion="13" ma:contentTypeDescription="Create a new document." ma:contentTypeScope="" ma:versionID="73d0461bda7f48c427b51687baf0ae52">
  <xsd:schema xmlns:xsd="http://www.w3.org/2001/XMLSchema" xmlns:xs="http://www.w3.org/2001/XMLSchema" xmlns:p="http://schemas.microsoft.com/office/2006/metadata/properties" xmlns:ns2="1233c09f-3b5b-44af-9e3a-1de849cb8441" xmlns:ns3="3cecbf77-17f6-420f-a0b7-7c16c1435918" targetNamespace="http://schemas.microsoft.com/office/2006/metadata/properties" ma:root="true" ma:fieldsID="4e84ec02832dc2fbf7e64265cc4f6fda" ns2:_="" ns3:_="">
    <xsd:import namespace="1233c09f-3b5b-44af-9e3a-1de849cb8441"/>
    <xsd:import namespace="3cecbf77-17f6-420f-a0b7-7c16c14359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33c09f-3b5b-44af-9e3a-1de849cb84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a4dffdda-9b75-4d76-b353-e8fbb476ec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ecbf77-17f6-420f-a0b7-7c16c143591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33c09f-3b5b-44af-9e3a-1de849cb844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6541DC7-8250-4A76-8050-5FE273A6EB0D}"/>
</file>

<file path=customXml/itemProps2.xml><?xml version="1.0" encoding="utf-8"?>
<ds:datastoreItem xmlns:ds="http://schemas.openxmlformats.org/officeDocument/2006/customXml" ds:itemID="{8A05134B-99BD-4C73-B486-86AAE2548B7A}"/>
</file>

<file path=customXml/itemProps3.xml><?xml version="1.0" encoding="utf-8"?>
<ds:datastoreItem xmlns:ds="http://schemas.openxmlformats.org/officeDocument/2006/customXml" ds:itemID="{526EAA1A-20E7-48DB-92F6-FBD6F4229A5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415</Words>
  <Application>Microsoft Office PowerPoint</Application>
  <PresentationFormat>On-screen Show (4:3)</PresentationFormat>
  <Paragraphs>250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Luther</dc:creator>
  <cp:lastModifiedBy>Julia Wilbur</cp:lastModifiedBy>
  <cp:revision>26</cp:revision>
  <dcterms:created xsi:type="dcterms:W3CDTF">2022-09-06T18:41:58Z</dcterms:created>
  <dcterms:modified xsi:type="dcterms:W3CDTF">2026-01-05T11:56:09Z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0x010100D6A37F3B9E5919449241E48D5A39DBA3</vt:lpwstr>
  </property>
</Properties>
</file>