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4"/>
  </p:sldMasterIdLst>
  <p:notesMasterIdLst>
    <p:notesMasterId r:id="rId6"/>
  </p:notesMasterIdLst>
  <p:sldIdLst>
    <p:sldId id="258" r:id="rId5"/>
  </p:sldIdLst>
  <p:sldSz cx="9906000" cy="6858000" type="A4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616C13-AC8F-41C6-880F-711D6B7B56C4}" v="3" dt="2026-03-03T13:39:03.2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5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 Arthur" userId="b67d725b-86b3-49e3-b8a9-fa7fe5c1c0ef" providerId="ADAL" clId="{692344CB-0D42-4B6C-AE6F-4C0DA4EF2F7B}"/>
    <pc:docChg chg="modSld">
      <pc:chgData name="Simon Arthur" userId="b67d725b-86b3-49e3-b8a9-fa7fe5c1c0ef" providerId="ADAL" clId="{692344CB-0D42-4B6C-AE6F-4C0DA4EF2F7B}" dt="2026-03-03T13:39:13" v="7" actId="14100"/>
      <pc:docMkLst>
        <pc:docMk/>
      </pc:docMkLst>
      <pc:sldChg chg="addSp delSp modSp mod">
        <pc:chgData name="Simon Arthur" userId="b67d725b-86b3-49e3-b8a9-fa7fe5c1c0ef" providerId="ADAL" clId="{692344CB-0D42-4B6C-AE6F-4C0DA4EF2F7B}" dt="2026-03-03T13:39:13" v="7" actId="14100"/>
        <pc:sldMkLst>
          <pc:docMk/>
          <pc:sldMk cId="526160335" sldId="258"/>
        </pc:sldMkLst>
        <pc:picChg chg="del">
          <ac:chgData name="Simon Arthur" userId="b67d725b-86b3-49e3-b8a9-fa7fe5c1c0ef" providerId="ADAL" clId="{692344CB-0D42-4B6C-AE6F-4C0DA4EF2F7B}" dt="2026-03-03T13:39:00.677" v="3" actId="478"/>
          <ac:picMkLst>
            <pc:docMk/>
            <pc:sldMk cId="526160335" sldId="258"/>
            <ac:picMk id="9" creationId="{5F99892F-FEF8-E585-0D2F-70B4B11A0F83}"/>
          </ac:picMkLst>
        </pc:picChg>
        <pc:picChg chg="add mod">
          <ac:chgData name="Simon Arthur" userId="b67d725b-86b3-49e3-b8a9-fa7fe5c1c0ef" providerId="ADAL" clId="{692344CB-0D42-4B6C-AE6F-4C0DA4EF2F7B}" dt="2026-03-03T13:39:13" v="7" actId="14100"/>
          <ac:picMkLst>
            <pc:docMk/>
            <pc:sldMk cId="526160335" sldId="258"/>
            <ac:picMk id="12" creationId="{35B5EC9B-9733-D508-7265-395D54E65110}"/>
          </ac:picMkLst>
        </pc:picChg>
        <pc:picChg chg="add mod">
          <ac:chgData name="Simon Arthur" userId="b67d725b-86b3-49e3-b8a9-fa7fe5c1c0ef" providerId="ADAL" clId="{692344CB-0D42-4B6C-AE6F-4C0DA4EF2F7B}" dt="2026-03-03T13:39:08.545" v="6" actId="14100"/>
          <ac:picMkLst>
            <pc:docMk/>
            <pc:sldMk cId="526160335" sldId="258"/>
            <ac:picMk id="22" creationId="{44C81505-DD34-2FDB-09EA-9EC45F96854B}"/>
          </ac:picMkLst>
        </pc:picChg>
        <pc:picChg chg="del">
          <ac:chgData name="Simon Arthur" userId="b67d725b-86b3-49e3-b8a9-fa7fe5c1c0ef" providerId="ADAL" clId="{692344CB-0D42-4B6C-AE6F-4C0DA4EF2F7B}" dt="2026-03-03T13:38:56.137" v="1" actId="478"/>
          <ac:picMkLst>
            <pc:docMk/>
            <pc:sldMk cId="526160335" sldId="258"/>
            <ac:picMk id="1026" creationId="{3F548F05-D61F-C218-3E3C-0F32C90BE20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DA6C7-165E-408C-B65E-A5333D24F303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1233488"/>
            <a:ext cx="481012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7DBF08-3707-4FAA-872F-CA61E5EB4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080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6334316"/>
            <a:ext cx="990342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758952"/>
            <a:ext cx="817245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3791" y="4455621"/>
            <a:ext cx="817245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2C57-2432-463D-BB40-877E2275C86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0A6A-84F4-4128-981C-10FF15EE50EB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8696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2C57-2432-463D-BB40-877E2275C86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0A6A-84F4-4128-981C-10FF15EE5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68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6334316"/>
            <a:ext cx="990342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414780"/>
            <a:ext cx="2135981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414779"/>
            <a:ext cx="6284119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2C57-2432-463D-BB40-877E2275C86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0A6A-84F4-4128-981C-10FF15EE5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86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2C57-2432-463D-BB40-877E2275C86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0A6A-84F4-4128-981C-10FF15EE5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059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6334316"/>
            <a:ext cx="990342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758952"/>
            <a:ext cx="817245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40" y="4453128"/>
            <a:ext cx="817245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2C57-2432-463D-BB40-877E2275C86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0A6A-84F4-4128-981C-10FF15EE50EB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4785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1540" y="1845734"/>
            <a:ext cx="401193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52060" y="1845737"/>
            <a:ext cx="401193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2C57-2432-463D-BB40-877E2275C86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0A6A-84F4-4128-981C-10FF15EE5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50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4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1540" y="2582334"/>
            <a:ext cx="401193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5206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52060" y="2582334"/>
            <a:ext cx="401193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2C57-2432-463D-BB40-877E2275C86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0A6A-84F4-4128-981C-10FF15EE5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741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2C57-2432-463D-BB40-877E2275C86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0A6A-84F4-4128-981C-10FF15EE5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910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3" y="6334316"/>
            <a:ext cx="990342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2C57-2432-463D-BB40-877E2275C86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0A6A-84F4-4128-981C-10FF15EE5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032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3291267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282557" y="0"/>
            <a:ext cx="5200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594359"/>
            <a:ext cx="2600325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8591" y="731520"/>
            <a:ext cx="5426842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1475" y="2926080"/>
            <a:ext cx="2600325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8229" y="6459787"/>
            <a:ext cx="2127540" cy="365125"/>
          </a:xfrm>
        </p:spPr>
        <p:txBody>
          <a:bodyPr/>
          <a:lstStyle>
            <a:lvl1pPr algn="l">
              <a:defRPr/>
            </a:lvl1pPr>
          </a:lstStyle>
          <a:p>
            <a:fld id="{4AA52C57-2432-463D-BB40-877E2275C86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00487" y="6459787"/>
            <a:ext cx="3776663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C70A6A-84F4-4128-981C-10FF15EE5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809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903421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" y="4915076"/>
            <a:ext cx="990342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5074920"/>
            <a:ext cx="822198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" y="0"/>
            <a:ext cx="9905988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1539" y="5907024"/>
            <a:ext cx="822198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52C57-2432-463D-BB40-877E2275C86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0A6A-84F4-4128-981C-10FF15EE5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66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906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39" y="1845734"/>
            <a:ext cx="817245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1542" y="6459787"/>
            <a:ext cx="2008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AA52C57-2432-463D-BB40-877E2275C86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95026" y="6459787"/>
            <a:ext cx="3918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4123" y="6459787"/>
            <a:ext cx="1066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C70A6A-84F4-4128-981C-10FF15EE50EB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969745" y="1737845"/>
            <a:ext cx="809815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2290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8E4F101-1655-E441-1E4A-4E9A14B313A4}"/>
              </a:ext>
            </a:extLst>
          </p:cNvPr>
          <p:cNvSpPr/>
          <p:nvPr/>
        </p:nvSpPr>
        <p:spPr>
          <a:xfrm>
            <a:off x="2822896" y="2419878"/>
            <a:ext cx="3766381" cy="25688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defTabSz="565802">
              <a:spcAft>
                <a:spcPts val="409"/>
              </a:spcAft>
            </a:pPr>
            <a:r>
              <a:rPr lang="en-US" sz="3342" kern="1200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Woolston Infant School</a:t>
            </a:r>
          </a:p>
          <a:p>
            <a:pPr algn="ctr" defTabSz="565802">
              <a:spcAft>
                <a:spcPts val="409"/>
              </a:spcAft>
            </a:pPr>
            <a:endParaRPr lang="en-US" sz="3342" kern="1200" dirty="0">
              <a:ln w="0">
                <a:solidFill>
                  <a:srgbClr val="FF0000"/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  <a:ea typeface="+mn-ea"/>
              <a:cs typeface="+mn-cs"/>
            </a:endParaRPr>
          </a:p>
          <a:p>
            <a:pPr algn="ctr">
              <a:spcAft>
                <a:spcPts val="600"/>
              </a:spcAft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4AE9BC-EB51-F110-7352-975F173A2EE8}"/>
              </a:ext>
            </a:extLst>
          </p:cNvPr>
          <p:cNvSpPr txBox="1"/>
          <p:nvPr/>
        </p:nvSpPr>
        <p:spPr>
          <a:xfrm>
            <a:off x="1438804" y="1104099"/>
            <a:ext cx="1721116" cy="112851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 defTabSz="565802">
              <a:spcAft>
                <a:spcPts val="409"/>
              </a:spcAft>
            </a:pPr>
            <a:r>
              <a:rPr lang="en-GB" sz="1280" b="1" kern="1200" dirty="0">
                <a:solidFill>
                  <a:schemeClr val="tx1"/>
                </a:solidFill>
                <a:latin typeface="+mn-lt"/>
                <a:ea typeface="+mn-ea"/>
                <a:cs typeface="Calibri" panose="020F0502020204030204"/>
              </a:rPr>
              <a:t>Attendance is a corner stone of a good education </a:t>
            </a:r>
          </a:p>
          <a:p>
            <a:pPr algn="ctr" defTabSz="565802">
              <a:spcAft>
                <a:spcPts val="409"/>
              </a:spcAft>
            </a:pPr>
            <a:r>
              <a:rPr lang="en-GB" sz="1280" kern="1200" dirty="0">
                <a:solidFill>
                  <a:schemeClr val="tx1"/>
                </a:solidFill>
                <a:latin typeface="+mn-lt"/>
                <a:ea typeface="+mn-ea"/>
                <a:cs typeface="Calibri" panose="020F0502020204030204"/>
              </a:rPr>
              <a:t>Attendance + Effort = Achievement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3E6F74-496F-929E-295B-09476F8165AA}"/>
              </a:ext>
            </a:extLst>
          </p:cNvPr>
          <p:cNvSpPr txBox="1"/>
          <p:nvPr/>
        </p:nvSpPr>
        <p:spPr>
          <a:xfrm>
            <a:off x="3596559" y="1104625"/>
            <a:ext cx="2263990" cy="103412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 defTabSz="565802">
              <a:spcAft>
                <a:spcPts val="409"/>
              </a:spcAft>
            </a:pPr>
            <a:r>
              <a:rPr lang="en-GB" sz="1280" b="1" u="sng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Behaviours</a:t>
            </a:r>
          </a:p>
          <a:p>
            <a:pPr marL="194302" indent="-194302" defTabSz="565802">
              <a:spcAft>
                <a:spcPts val="409"/>
              </a:spcAft>
              <a:buFont typeface="Wingdings" panose="05000000000000000000" pitchFamily="2" charset="2"/>
              <a:buChar char="ü"/>
            </a:pPr>
            <a:r>
              <a:rPr lang="en-GB" sz="128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are positive</a:t>
            </a:r>
            <a:endParaRPr lang="en-GB" sz="1280" kern="1200" dirty="0">
              <a:solidFill>
                <a:schemeClr val="tx1"/>
              </a:solidFill>
              <a:latin typeface="+mn-lt"/>
              <a:ea typeface="+mn-ea"/>
              <a:cs typeface="Calibri" panose="020F0502020204030204"/>
            </a:endParaRPr>
          </a:p>
          <a:p>
            <a:pPr marL="194302" indent="-194302" defTabSz="565802">
              <a:spcAft>
                <a:spcPts val="409"/>
              </a:spcAft>
              <a:buFont typeface="Wingdings" panose="05000000000000000000" pitchFamily="2" charset="2"/>
              <a:buChar char="ü"/>
            </a:pPr>
            <a:r>
              <a:rPr lang="en-GB" sz="128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We are fair</a:t>
            </a:r>
            <a:endParaRPr lang="en-GB" sz="1280" kern="1200" dirty="0">
              <a:solidFill>
                <a:srgbClr val="FF0000"/>
              </a:solidFill>
              <a:latin typeface="+mn-lt"/>
              <a:ea typeface="+mn-ea"/>
              <a:cs typeface="Calibri" panose="020F0502020204030204"/>
            </a:endParaRPr>
          </a:p>
          <a:p>
            <a:pPr marL="194302" indent="-194302" defTabSz="565802">
              <a:spcAft>
                <a:spcPts val="409"/>
              </a:spcAft>
              <a:buFont typeface="Wingdings" panose="05000000000000000000" pitchFamily="2" charset="2"/>
              <a:buChar char="ü"/>
            </a:pPr>
            <a:r>
              <a:rPr lang="en-GB" sz="128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are calm and consistent </a:t>
            </a:r>
            <a:endParaRPr lang="en-GB" sz="2400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E84525-32CF-9B77-D5E4-B7735B651A0C}"/>
              </a:ext>
            </a:extLst>
          </p:cNvPr>
          <p:cNvSpPr txBox="1"/>
          <p:nvPr/>
        </p:nvSpPr>
        <p:spPr>
          <a:xfrm>
            <a:off x="6327733" y="1104099"/>
            <a:ext cx="2847143" cy="1428083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 algn="ctr" defTabSz="565802">
              <a:spcAft>
                <a:spcPts val="409"/>
              </a:spcAft>
            </a:pPr>
            <a:r>
              <a:rPr lang="en-GB" sz="1280" b="1" u="sng" dirty="0">
                <a:solidFill>
                  <a:schemeClr val="tx1"/>
                </a:solidFill>
              </a:rPr>
              <a:t>A</a:t>
            </a:r>
            <a:r>
              <a:rPr lang="en-GB" sz="1280" b="1" u="sng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dult Consistencies</a:t>
            </a:r>
          </a:p>
          <a:p>
            <a:pPr marL="194302" indent="-194302" defTabSz="565802">
              <a:spcAft>
                <a:spcPts val="409"/>
              </a:spcAft>
              <a:buFont typeface="Wingdings" panose="05000000000000000000" pitchFamily="2" charset="2"/>
              <a:buChar char="ü"/>
            </a:pPr>
            <a:r>
              <a:rPr lang="en-GB" sz="128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Meet and Greet at the door </a:t>
            </a:r>
          </a:p>
          <a:p>
            <a:pPr marL="194302" indent="-194302" defTabSz="565802">
              <a:spcAft>
                <a:spcPts val="409"/>
              </a:spcAft>
              <a:buFont typeface="Wingdings" panose="05000000000000000000" pitchFamily="2" charset="2"/>
              <a:buChar char="ü"/>
            </a:pPr>
            <a:r>
              <a:rPr lang="en-GB" sz="1280" dirty="0">
                <a:solidFill>
                  <a:srgbClr val="FF0000"/>
                </a:solidFill>
                <a:cs typeface="Calibri" panose="020F0502020204030204"/>
              </a:rPr>
              <a:t>We have a </a:t>
            </a:r>
            <a:r>
              <a:rPr lang="en-GB" sz="1280" kern="1200" dirty="0">
                <a:solidFill>
                  <a:srgbClr val="FF0000"/>
                </a:solidFill>
                <a:latin typeface="+mn-lt"/>
                <a:ea typeface="+mn-ea"/>
                <a:cs typeface="Calibri" panose="020F0502020204030204"/>
              </a:rPr>
              <a:t> duty of care to follow up on absences</a:t>
            </a:r>
          </a:p>
          <a:p>
            <a:pPr marL="194302" indent="-194302" defTabSz="565802">
              <a:spcAft>
                <a:spcPts val="409"/>
              </a:spcAft>
              <a:buFont typeface="Wingdings" panose="05000000000000000000" pitchFamily="2" charset="2"/>
              <a:buChar char="ü"/>
            </a:pPr>
            <a:r>
              <a:rPr lang="en-GB" sz="1280" dirty="0">
                <a:solidFill>
                  <a:schemeClr val="tx1"/>
                </a:solidFill>
              </a:rPr>
              <a:t>Ensure pupils are registered accurately /promptly </a:t>
            </a:r>
            <a:endParaRPr lang="en-GB" sz="2400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CAA561-E92E-0A2A-197E-C23DFDD8A64C}"/>
              </a:ext>
            </a:extLst>
          </p:cNvPr>
          <p:cNvSpPr txBox="1"/>
          <p:nvPr/>
        </p:nvSpPr>
        <p:spPr>
          <a:xfrm>
            <a:off x="410460" y="3022902"/>
            <a:ext cx="1829901" cy="3055195"/>
          </a:xfrm>
          <a:custGeom>
            <a:avLst/>
            <a:gdLst>
              <a:gd name="csX0" fmla="*/ 0 w 1829901"/>
              <a:gd name="csY0" fmla="*/ 0 h 3055195"/>
              <a:gd name="csX1" fmla="*/ 494073 w 1829901"/>
              <a:gd name="csY1" fmla="*/ 0 h 3055195"/>
              <a:gd name="csX2" fmla="*/ 951549 w 1829901"/>
              <a:gd name="csY2" fmla="*/ 0 h 3055195"/>
              <a:gd name="csX3" fmla="*/ 1390725 w 1829901"/>
              <a:gd name="csY3" fmla="*/ 0 h 3055195"/>
              <a:gd name="csX4" fmla="*/ 1829901 w 1829901"/>
              <a:gd name="csY4" fmla="*/ 0 h 3055195"/>
              <a:gd name="csX5" fmla="*/ 1829901 w 1829901"/>
              <a:gd name="csY5" fmla="*/ 478647 h 3055195"/>
              <a:gd name="csX6" fmla="*/ 1829901 w 1829901"/>
              <a:gd name="csY6" fmla="*/ 1048950 h 3055195"/>
              <a:gd name="csX7" fmla="*/ 1829901 w 1829901"/>
              <a:gd name="csY7" fmla="*/ 1588701 h 3055195"/>
              <a:gd name="csX8" fmla="*/ 1829901 w 1829901"/>
              <a:gd name="csY8" fmla="*/ 2036796 h 3055195"/>
              <a:gd name="csX9" fmla="*/ 1829901 w 1829901"/>
              <a:gd name="csY9" fmla="*/ 2515443 h 3055195"/>
              <a:gd name="csX10" fmla="*/ 1829901 w 1829901"/>
              <a:gd name="csY10" fmla="*/ 3055195 h 3055195"/>
              <a:gd name="csX11" fmla="*/ 1409024 w 1829901"/>
              <a:gd name="csY11" fmla="*/ 3055195 h 3055195"/>
              <a:gd name="csX12" fmla="*/ 914951 w 1829901"/>
              <a:gd name="csY12" fmla="*/ 3055195 h 3055195"/>
              <a:gd name="csX13" fmla="*/ 457475 w 1829901"/>
              <a:gd name="csY13" fmla="*/ 3055195 h 3055195"/>
              <a:gd name="csX14" fmla="*/ 0 w 1829901"/>
              <a:gd name="csY14" fmla="*/ 3055195 h 3055195"/>
              <a:gd name="csX15" fmla="*/ 0 w 1829901"/>
              <a:gd name="csY15" fmla="*/ 2545996 h 3055195"/>
              <a:gd name="csX16" fmla="*/ 0 w 1829901"/>
              <a:gd name="csY16" fmla="*/ 2036796 h 3055195"/>
              <a:gd name="csX17" fmla="*/ 0 w 1829901"/>
              <a:gd name="csY17" fmla="*/ 1466493 h 3055195"/>
              <a:gd name="csX18" fmla="*/ 0 w 1829901"/>
              <a:gd name="csY18" fmla="*/ 987846 h 3055195"/>
              <a:gd name="csX19" fmla="*/ 0 w 1829901"/>
              <a:gd name="csY19" fmla="*/ 478647 h 3055195"/>
              <a:gd name="csX20" fmla="*/ 0 w 1829901"/>
              <a:gd name="csY20" fmla="*/ 0 h 305519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</a:cxnLst>
            <a:rect l="l" t="t" r="r" b="b"/>
            <a:pathLst>
              <a:path w="1829901" h="3055195" extrusionOk="0">
                <a:moveTo>
                  <a:pt x="0" y="0"/>
                </a:moveTo>
                <a:cubicBezTo>
                  <a:pt x="207328" y="-21451"/>
                  <a:pt x="261683" y="14923"/>
                  <a:pt x="494073" y="0"/>
                </a:cubicBezTo>
                <a:cubicBezTo>
                  <a:pt x="748206" y="-25789"/>
                  <a:pt x="839138" y="33583"/>
                  <a:pt x="951549" y="0"/>
                </a:cubicBezTo>
                <a:cubicBezTo>
                  <a:pt x="1047534" y="-58399"/>
                  <a:pt x="1275332" y="991"/>
                  <a:pt x="1390725" y="0"/>
                </a:cubicBezTo>
                <a:cubicBezTo>
                  <a:pt x="1501618" y="-40615"/>
                  <a:pt x="1740974" y="40312"/>
                  <a:pt x="1829901" y="0"/>
                </a:cubicBezTo>
                <a:cubicBezTo>
                  <a:pt x="1816480" y="122878"/>
                  <a:pt x="1801524" y="360285"/>
                  <a:pt x="1829901" y="478647"/>
                </a:cubicBezTo>
                <a:cubicBezTo>
                  <a:pt x="1848946" y="575074"/>
                  <a:pt x="1756677" y="816513"/>
                  <a:pt x="1829901" y="1048950"/>
                </a:cubicBezTo>
                <a:cubicBezTo>
                  <a:pt x="1895952" y="1261587"/>
                  <a:pt x="1739859" y="1348581"/>
                  <a:pt x="1829901" y="1588701"/>
                </a:cubicBezTo>
                <a:cubicBezTo>
                  <a:pt x="1902282" y="1839125"/>
                  <a:pt x="1787680" y="1947796"/>
                  <a:pt x="1829901" y="2036796"/>
                </a:cubicBezTo>
                <a:cubicBezTo>
                  <a:pt x="1855835" y="2162135"/>
                  <a:pt x="1819033" y="2383648"/>
                  <a:pt x="1829901" y="2515443"/>
                </a:cubicBezTo>
                <a:cubicBezTo>
                  <a:pt x="1797140" y="2621270"/>
                  <a:pt x="1817787" y="2791541"/>
                  <a:pt x="1829901" y="3055195"/>
                </a:cubicBezTo>
                <a:cubicBezTo>
                  <a:pt x="1653989" y="3084708"/>
                  <a:pt x="1554589" y="3042372"/>
                  <a:pt x="1409024" y="3055195"/>
                </a:cubicBezTo>
                <a:cubicBezTo>
                  <a:pt x="1258007" y="3036370"/>
                  <a:pt x="1156384" y="3022555"/>
                  <a:pt x="914951" y="3055195"/>
                </a:cubicBezTo>
                <a:cubicBezTo>
                  <a:pt x="669883" y="3083391"/>
                  <a:pt x="629584" y="3014297"/>
                  <a:pt x="457475" y="3055195"/>
                </a:cubicBezTo>
                <a:cubicBezTo>
                  <a:pt x="309408" y="3092596"/>
                  <a:pt x="111292" y="3025326"/>
                  <a:pt x="0" y="3055195"/>
                </a:cubicBezTo>
                <a:cubicBezTo>
                  <a:pt x="-7374" y="2830622"/>
                  <a:pt x="23128" y="2680198"/>
                  <a:pt x="0" y="2545996"/>
                </a:cubicBezTo>
                <a:cubicBezTo>
                  <a:pt x="-38885" y="2410171"/>
                  <a:pt x="17328" y="2263550"/>
                  <a:pt x="0" y="2036796"/>
                </a:cubicBezTo>
                <a:cubicBezTo>
                  <a:pt x="-65132" y="1820967"/>
                  <a:pt x="35889" y="1731168"/>
                  <a:pt x="0" y="1466493"/>
                </a:cubicBezTo>
                <a:cubicBezTo>
                  <a:pt x="-28695" y="1215630"/>
                  <a:pt x="60825" y="1125242"/>
                  <a:pt x="0" y="987846"/>
                </a:cubicBezTo>
                <a:cubicBezTo>
                  <a:pt x="-51876" y="833925"/>
                  <a:pt x="50057" y="585667"/>
                  <a:pt x="0" y="478647"/>
                </a:cubicBezTo>
                <a:cubicBezTo>
                  <a:pt x="-68778" y="335542"/>
                  <a:pt x="12690" y="124356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507143784">
                  <a:custGeom>
                    <a:avLst/>
                    <a:gdLst>
                      <a:gd name="connsiteX0" fmla="*/ 0 w 1829901"/>
                      <a:gd name="connsiteY0" fmla="*/ 0 h 3395948"/>
                      <a:gd name="connsiteX1" fmla="*/ 494073 w 1829901"/>
                      <a:gd name="connsiteY1" fmla="*/ 0 h 3395948"/>
                      <a:gd name="connsiteX2" fmla="*/ 951549 w 1829901"/>
                      <a:gd name="connsiteY2" fmla="*/ 0 h 3395948"/>
                      <a:gd name="connsiteX3" fmla="*/ 1390725 w 1829901"/>
                      <a:gd name="connsiteY3" fmla="*/ 0 h 3395948"/>
                      <a:gd name="connsiteX4" fmla="*/ 1829901 w 1829901"/>
                      <a:gd name="connsiteY4" fmla="*/ 0 h 3395948"/>
                      <a:gd name="connsiteX5" fmla="*/ 1829901 w 1829901"/>
                      <a:gd name="connsiteY5" fmla="*/ 532032 h 3395948"/>
                      <a:gd name="connsiteX6" fmla="*/ 1829901 w 1829901"/>
                      <a:gd name="connsiteY6" fmla="*/ 1165942 h 3395948"/>
                      <a:gd name="connsiteX7" fmla="*/ 1829901 w 1829901"/>
                      <a:gd name="connsiteY7" fmla="*/ 1765893 h 3395948"/>
                      <a:gd name="connsiteX8" fmla="*/ 1829901 w 1829901"/>
                      <a:gd name="connsiteY8" fmla="*/ 2263965 h 3395948"/>
                      <a:gd name="connsiteX9" fmla="*/ 1829901 w 1829901"/>
                      <a:gd name="connsiteY9" fmla="*/ 2795997 h 3395948"/>
                      <a:gd name="connsiteX10" fmla="*/ 1829901 w 1829901"/>
                      <a:gd name="connsiteY10" fmla="*/ 3395948 h 3395948"/>
                      <a:gd name="connsiteX11" fmla="*/ 1409024 w 1829901"/>
                      <a:gd name="connsiteY11" fmla="*/ 3395948 h 3395948"/>
                      <a:gd name="connsiteX12" fmla="*/ 914951 w 1829901"/>
                      <a:gd name="connsiteY12" fmla="*/ 3395948 h 3395948"/>
                      <a:gd name="connsiteX13" fmla="*/ 457475 w 1829901"/>
                      <a:gd name="connsiteY13" fmla="*/ 3395948 h 3395948"/>
                      <a:gd name="connsiteX14" fmla="*/ 0 w 1829901"/>
                      <a:gd name="connsiteY14" fmla="*/ 3395948 h 3395948"/>
                      <a:gd name="connsiteX15" fmla="*/ 0 w 1829901"/>
                      <a:gd name="connsiteY15" fmla="*/ 2829957 h 3395948"/>
                      <a:gd name="connsiteX16" fmla="*/ 0 w 1829901"/>
                      <a:gd name="connsiteY16" fmla="*/ 2263965 h 3395948"/>
                      <a:gd name="connsiteX17" fmla="*/ 0 w 1829901"/>
                      <a:gd name="connsiteY17" fmla="*/ 1630055 h 3395948"/>
                      <a:gd name="connsiteX18" fmla="*/ 0 w 1829901"/>
                      <a:gd name="connsiteY18" fmla="*/ 1098023 h 3395948"/>
                      <a:gd name="connsiteX19" fmla="*/ 0 w 1829901"/>
                      <a:gd name="connsiteY19" fmla="*/ 532032 h 3395948"/>
                      <a:gd name="connsiteX20" fmla="*/ 0 w 1829901"/>
                      <a:gd name="connsiteY20" fmla="*/ 0 h 33959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</a:cxnLst>
                    <a:rect l="l" t="t" r="r" b="b"/>
                    <a:pathLst>
                      <a:path w="1829901" h="3395948" extrusionOk="0">
                        <a:moveTo>
                          <a:pt x="0" y="0"/>
                        </a:moveTo>
                        <a:cubicBezTo>
                          <a:pt x="204259" y="-28090"/>
                          <a:pt x="252905" y="29255"/>
                          <a:pt x="494073" y="0"/>
                        </a:cubicBezTo>
                        <a:cubicBezTo>
                          <a:pt x="735241" y="-29255"/>
                          <a:pt x="851015" y="42587"/>
                          <a:pt x="951549" y="0"/>
                        </a:cubicBezTo>
                        <a:cubicBezTo>
                          <a:pt x="1052083" y="-42587"/>
                          <a:pt x="1283294" y="19640"/>
                          <a:pt x="1390725" y="0"/>
                        </a:cubicBezTo>
                        <a:cubicBezTo>
                          <a:pt x="1498156" y="-19640"/>
                          <a:pt x="1735867" y="50163"/>
                          <a:pt x="1829901" y="0"/>
                        </a:cubicBezTo>
                        <a:cubicBezTo>
                          <a:pt x="1834897" y="134193"/>
                          <a:pt x="1800482" y="395781"/>
                          <a:pt x="1829901" y="532032"/>
                        </a:cubicBezTo>
                        <a:cubicBezTo>
                          <a:pt x="1859320" y="668283"/>
                          <a:pt x="1768306" y="928752"/>
                          <a:pt x="1829901" y="1165942"/>
                        </a:cubicBezTo>
                        <a:cubicBezTo>
                          <a:pt x="1891496" y="1403132"/>
                          <a:pt x="1765286" y="1482910"/>
                          <a:pt x="1829901" y="1765893"/>
                        </a:cubicBezTo>
                        <a:cubicBezTo>
                          <a:pt x="1894516" y="2048876"/>
                          <a:pt x="1805578" y="2153032"/>
                          <a:pt x="1829901" y="2263965"/>
                        </a:cubicBezTo>
                        <a:cubicBezTo>
                          <a:pt x="1854224" y="2374898"/>
                          <a:pt x="1826631" y="2649402"/>
                          <a:pt x="1829901" y="2795997"/>
                        </a:cubicBezTo>
                        <a:cubicBezTo>
                          <a:pt x="1833171" y="2942592"/>
                          <a:pt x="1814370" y="3115250"/>
                          <a:pt x="1829901" y="3395948"/>
                        </a:cubicBezTo>
                        <a:cubicBezTo>
                          <a:pt x="1663860" y="3440536"/>
                          <a:pt x="1545599" y="3391935"/>
                          <a:pt x="1409024" y="3395948"/>
                        </a:cubicBezTo>
                        <a:cubicBezTo>
                          <a:pt x="1272449" y="3399961"/>
                          <a:pt x="1154735" y="3357343"/>
                          <a:pt x="914951" y="3395948"/>
                        </a:cubicBezTo>
                        <a:cubicBezTo>
                          <a:pt x="675167" y="3434553"/>
                          <a:pt x="629912" y="3360720"/>
                          <a:pt x="457475" y="3395948"/>
                        </a:cubicBezTo>
                        <a:cubicBezTo>
                          <a:pt x="285038" y="3431176"/>
                          <a:pt x="101704" y="3369694"/>
                          <a:pt x="0" y="3395948"/>
                        </a:cubicBezTo>
                        <a:cubicBezTo>
                          <a:pt x="-4430" y="3173240"/>
                          <a:pt x="24104" y="2999065"/>
                          <a:pt x="0" y="2829957"/>
                        </a:cubicBezTo>
                        <a:cubicBezTo>
                          <a:pt x="-24104" y="2660849"/>
                          <a:pt x="52284" y="2514652"/>
                          <a:pt x="0" y="2263965"/>
                        </a:cubicBezTo>
                        <a:cubicBezTo>
                          <a:pt x="-52284" y="2013278"/>
                          <a:pt x="46198" y="1935601"/>
                          <a:pt x="0" y="1630055"/>
                        </a:cubicBezTo>
                        <a:cubicBezTo>
                          <a:pt x="-46198" y="1324509"/>
                          <a:pt x="46671" y="1231019"/>
                          <a:pt x="0" y="1098023"/>
                        </a:cubicBezTo>
                        <a:cubicBezTo>
                          <a:pt x="-46671" y="965027"/>
                          <a:pt x="58172" y="690111"/>
                          <a:pt x="0" y="532032"/>
                        </a:cubicBezTo>
                        <a:cubicBezTo>
                          <a:pt x="-58172" y="373953"/>
                          <a:pt x="18601" y="18331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 defTabSz="565802">
              <a:spcAft>
                <a:spcPts val="409"/>
              </a:spcAft>
            </a:pPr>
            <a:r>
              <a:rPr lang="en-GB" sz="1280" b="1" u="sng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Recognition</a:t>
            </a:r>
          </a:p>
          <a:p>
            <a:pPr marL="176598" indent="-176598" defTabSz="565802">
              <a:spcAft>
                <a:spcPts val="409"/>
              </a:spcAft>
              <a:buFont typeface="Wingdings" panose="05000000000000000000" pitchFamily="2" charset="2"/>
              <a:buChar char="ü"/>
            </a:pPr>
            <a:r>
              <a:rPr lang="en-GB" sz="128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Praise the positives</a:t>
            </a:r>
            <a:endParaRPr lang="en-GB" sz="1280" kern="1200" dirty="0">
              <a:solidFill>
                <a:schemeClr val="tx1"/>
              </a:solidFill>
              <a:latin typeface="+mn-lt"/>
              <a:ea typeface="+mn-ea"/>
              <a:cs typeface="Calibri"/>
            </a:endParaRPr>
          </a:p>
          <a:p>
            <a:pPr marL="176598" indent="-176598" defTabSz="565802">
              <a:spcAft>
                <a:spcPts val="409"/>
              </a:spcAft>
              <a:buFont typeface="Wingdings" panose="05000000000000000000" pitchFamily="2" charset="2"/>
              <a:buChar char="ü"/>
            </a:pPr>
            <a:r>
              <a:rPr lang="en-GB" sz="1280" dirty="0">
                <a:solidFill>
                  <a:srgbClr val="FF0000"/>
                </a:solidFill>
              </a:rPr>
              <a:t>Good attendance is recognised in school termly</a:t>
            </a:r>
            <a:endParaRPr lang="en-GB" sz="1280" kern="1200" dirty="0">
              <a:solidFill>
                <a:srgbClr val="FF0000"/>
              </a:solidFill>
              <a:latin typeface="+mn-lt"/>
              <a:ea typeface="+mn-ea"/>
              <a:cs typeface="Calibri"/>
            </a:endParaRPr>
          </a:p>
          <a:p>
            <a:pPr marL="176598" indent="-176598" defTabSz="565802">
              <a:spcAft>
                <a:spcPts val="409"/>
              </a:spcAft>
              <a:buFont typeface="Wingdings" panose="05000000000000000000" pitchFamily="2" charset="2"/>
              <a:buChar char="ü"/>
            </a:pPr>
            <a:r>
              <a:rPr lang="en-GB" sz="1280" dirty="0"/>
              <a:t>Highest class attendance of the week receives extra time on the pirate ship</a:t>
            </a:r>
          </a:p>
          <a:p>
            <a:pPr marL="176598" indent="-176598" defTabSz="565802">
              <a:spcAft>
                <a:spcPts val="409"/>
              </a:spcAft>
              <a:buFont typeface="Wingdings" panose="05000000000000000000" pitchFamily="2" charset="2"/>
              <a:buChar char="ü"/>
            </a:pPr>
            <a:r>
              <a:rPr lang="en-GB" sz="1280" dirty="0">
                <a:solidFill>
                  <a:schemeClr val="accent2"/>
                </a:solidFill>
              </a:rPr>
              <a:t>Improved attendance  will be recognised with phone calls home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DBB835-A498-BE4D-9D3E-DB1E948B0E3E}"/>
              </a:ext>
            </a:extLst>
          </p:cNvPr>
          <p:cNvSpPr txBox="1"/>
          <p:nvPr/>
        </p:nvSpPr>
        <p:spPr>
          <a:xfrm>
            <a:off x="7119193" y="3035726"/>
            <a:ext cx="2263990" cy="3239348"/>
          </a:xfrm>
          <a:custGeom>
            <a:avLst/>
            <a:gdLst>
              <a:gd name="csX0" fmla="*/ 0 w 2263990"/>
              <a:gd name="csY0" fmla="*/ 0 h 3239348"/>
              <a:gd name="csX1" fmla="*/ 498078 w 2263990"/>
              <a:gd name="csY1" fmla="*/ 0 h 3239348"/>
              <a:gd name="csX2" fmla="*/ 1018796 w 2263990"/>
              <a:gd name="csY2" fmla="*/ 0 h 3239348"/>
              <a:gd name="csX3" fmla="*/ 1630073 w 2263990"/>
              <a:gd name="csY3" fmla="*/ 0 h 3239348"/>
              <a:gd name="csX4" fmla="*/ 2263990 w 2263990"/>
              <a:gd name="csY4" fmla="*/ 0 h 3239348"/>
              <a:gd name="csX5" fmla="*/ 2263990 w 2263990"/>
              <a:gd name="csY5" fmla="*/ 539891 h 3239348"/>
              <a:gd name="csX6" fmla="*/ 2263990 w 2263990"/>
              <a:gd name="csY6" fmla="*/ 1144569 h 3239348"/>
              <a:gd name="csX7" fmla="*/ 2263990 w 2263990"/>
              <a:gd name="csY7" fmla="*/ 1587280 h 3239348"/>
              <a:gd name="csX8" fmla="*/ 2263990 w 2263990"/>
              <a:gd name="csY8" fmla="*/ 2029991 h 3239348"/>
              <a:gd name="csX9" fmla="*/ 2263990 w 2263990"/>
              <a:gd name="csY9" fmla="*/ 2602276 h 3239348"/>
              <a:gd name="csX10" fmla="*/ 2263990 w 2263990"/>
              <a:gd name="csY10" fmla="*/ 3239348 h 3239348"/>
              <a:gd name="csX11" fmla="*/ 1652713 w 2263990"/>
              <a:gd name="csY11" fmla="*/ 3239348 h 3239348"/>
              <a:gd name="csX12" fmla="*/ 1131995 w 2263990"/>
              <a:gd name="csY12" fmla="*/ 3239348 h 3239348"/>
              <a:gd name="csX13" fmla="*/ 520718 w 2263990"/>
              <a:gd name="csY13" fmla="*/ 3239348 h 3239348"/>
              <a:gd name="csX14" fmla="*/ 0 w 2263990"/>
              <a:gd name="csY14" fmla="*/ 3239348 h 3239348"/>
              <a:gd name="csX15" fmla="*/ 0 w 2263990"/>
              <a:gd name="csY15" fmla="*/ 2731849 h 3239348"/>
              <a:gd name="csX16" fmla="*/ 0 w 2263990"/>
              <a:gd name="csY16" fmla="*/ 2127171 h 3239348"/>
              <a:gd name="csX17" fmla="*/ 0 w 2263990"/>
              <a:gd name="csY17" fmla="*/ 1554886 h 3239348"/>
              <a:gd name="csX18" fmla="*/ 0 w 2263990"/>
              <a:gd name="csY18" fmla="*/ 1112176 h 3239348"/>
              <a:gd name="csX19" fmla="*/ 0 w 2263990"/>
              <a:gd name="csY19" fmla="*/ 604677 h 3239348"/>
              <a:gd name="csX20" fmla="*/ 0 w 2263990"/>
              <a:gd name="csY20" fmla="*/ 0 h 323934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</a:cxnLst>
            <a:rect l="l" t="t" r="r" b="b"/>
            <a:pathLst>
              <a:path w="2263990" h="3239348" extrusionOk="0">
                <a:moveTo>
                  <a:pt x="0" y="0"/>
                </a:moveTo>
                <a:cubicBezTo>
                  <a:pt x="147059" y="-20593"/>
                  <a:pt x="337355" y="72177"/>
                  <a:pt x="498078" y="0"/>
                </a:cubicBezTo>
                <a:cubicBezTo>
                  <a:pt x="678312" y="-48381"/>
                  <a:pt x="761643" y="47492"/>
                  <a:pt x="1018796" y="0"/>
                </a:cubicBezTo>
                <a:cubicBezTo>
                  <a:pt x="1269633" y="-40884"/>
                  <a:pt x="1531885" y="87367"/>
                  <a:pt x="1630073" y="0"/>
                </a:cubicBezTo>
                <a:cubicBezTo>
                  <a:pt x="1766598" y="-101851"/>
                  <a:pt x="2023160" y="73165"/>
                  <a:pt x="2263990" y="0"/>
                </a:cubicBezTo>
                <a:cubicBezTo>
                  <a:pt x="2326468" y="115238"/>
                  <a:pt x="2280296" y="352117"/>
                  <a:pt x="2263990" y="539891"/>
                </a:cubicBezTo>
                <a:cubicBezTo>
                  <a:pt x="2274365" y="777014"/>
                  <a:pt x="2246232" y="880593"/>
                  <a:pt x="2263990" y="1144569"/>
                </a:cubicBezTo>
                <a:cubicBezTo>
                  <a:pt x="2280836" y="1419014"/>
                  <a:pt x="2240408" y="1410063"/>
                  <a:pt x="2263990" y="1587280"/>
                </a:cubicBezTo>
                <a:cubicBezTo>
                  <a:pt x="2316608" y="1760835"/>
                  <a:pt x="2271461" y="1910315"/>
                  <a:pt x="2263990" y="2029991"/>
                </a:cubicBezTo>
                <a:cubicBezTo>
                  <a:pt x="2306345" y="2160928"/>
                  <a:pt x="2251581" y="2423102"/>
                  <a:pt x="2263990" y="2602276"/>
                </a:cubicBezTo>
                <a:cubicBezTo>
                  <a:pt x="2290304" y="2836978"/>
                  <a:pt x="2210893" y="3039136"/>
                  <a:pt x="2263990" y="3239348"/>
                </a:cubicBezTo>
                <a:cubicBezTo>
                  <a:pt x="2095130" y="3300787"/>
                  <a:pt x="1806651" y="3168122"/>
                  <a:pt x="1652713" y="3239348"/>
                </a:cubicBezTo>
                <a:cubicBezTo>
                  <a:pt x="1483819" y="3298444"/>
                  <a:pt x="1302751" y="3207355"/>
                  <a:pt x="1131995" y="3239348"/>
                </a:cubicBezTo>
                <a:cubicBezTo>
                  <a:pt x="903909" y="3267610"/>
                  <a:pt x="740626" y="3194388"/>
                  <a:pt x="520718" y="3239348"/>
                </a:cubicBezTo>
                <a:cubicBezTo>
                  <a:pt x="332865" y="3258327"/>
                  <a:pt x="134150" y="3198639"/>
                  <a:pt x="0" y="3239348"/>
                </a:cubicBezTo>
                <a:cubicBezTo>
                  <a:pt x="-32426" y="3105275"/>
                  <a:pt x="49342" y="2873511"/>
                  <a:pt x="0" y="2731849"/>
                </a:cubicBezTo>
                <a:cubicBezTo>
                  <a:pt x="-22864" y="2594002"/>
                  <a:pt x="72442" y="2329911"/>
                  <a:pt x="0" y="2127171"/>
                </a:cubicBezTo>
                <a:cubicBezTo>
                  <a:pt x="-62353" y="1932912"/>
                  <a:pt x="44662" y="1825460"/>
                  <a:pt x="0" y="1554886"/>
                </a:cubicBezTo>
                <a:cubicBezTo>
                  <a:pt x="-38329" y="1260871"/>
                  <a:pt x="57367" y="1256784"/>
                  <a:pt x="0" y="1112176"/>
                </a:cubicBezTo>
                <a:cubicBezTo>
                  <a:pt x="-38928" y="963776"/>
                  <a:pt x="1803" y="727886"/>
                  <a:pt x="0" y="604677"/>
                </a:cubicBezTo>
                <a:cubicBezTo>
                  <a:pt x="-37156" y="501799"/>
                  <a:pt x="25385" y="243167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650216993">
                  <a:custGeom>
                    <a:avLst/>
                    <a:gdLst>
                      <a:gd name="connsiteX0" fmla="*/ 0 w 2263990"/>
                      <a:gd name="connsiteY0" fmla="*/ 0 h 3226357"/>
                      <a:gd name="connsiteX1" fmla="*/ 498078 w 2263990"/>
                      <a:gd name="connsiteY1" fmla="*/ 0 h 3226357"/>
                      <a:gd name="connsiteX2" fmla="*/ 1018796 w 2263990"/>
                      <a:gd name="connsiteY2" fmla="*/ 0 h 3226357"/>
                      <a:gd name="connsiteX3" fmla="*/ 1630073 w 2263990"/>
                      <a:gd name="connsiteY3" fmla="*/ 0 h 3226357"/>
                      <a:gd name="connsiteX4" fmla="*/ 2263990 w 2263990"/>
                      <a:gd name="connsiteY4" fmla="*/ 0 h 3226357"/>
                      <a:gd name="connsiteX5" fmla="*/ 2263990 w 2263990"/>
                      <a:gd name="connsiteY5" fmla="*/ 537726 h 3226357"/>
                      <a:gd name="connsiteX6" fmla="*/ 2263990 w 2263990"/>
                      <a:gd name="connsiteY6" fmla="*/ 1139979 h 3226357"/>
                      <a:gd name="connsiteX7" fmla="*/ 2263990 w 2263990"/>
                      <a:gd name="connsiteY7" fmla="*/ 1580915 h 3226357"/>
                      <a:gd name="connsiteX8" fmla="*/ 2263990 w 2263990"/>
                      <a:gd name="connsiteY8" fmla="*/ 2021850 h 3226357"/>
                      <a:gd name="connsiteX9" fmla="*/ 2263990 w 2263990"/>
                      <a:gd name="connsiteY9" fmla="*/ 2591840 h 3226357"/>
                      <a:gd name="connsiteX10" fmla="*/ 2263990 w 2263990"/>
                      <a:gd name="connsiteY10" fmla="*/ 3226357 h 3226357"/>
                      <a:gd name="connsiteX11" fmla="*/ 1652713 w 2263990"/>
                      <a:gd name="connsiteY11" fmla="*/ 3226357 h 3226357"/>
                      <a:gd name="connsiteX12" fmla="*/ 1131995 w 2263990"/>
                      <a:gd name="connsiteY12" fmla="*/ 3226357 h 3226357"/>
                      <a:gd name="connsiteX13" fmla="*/ 520718 w 2263990"/>
                      <a:gd name="connsiteY13" fmla="*/ 3226357 h 3226357"/>
                      <a:gd name="connsiteX14" fmla="*/ 0 w 2263990"/>
                      <a:gd name="connsiteY14" fmla="*/ 3226357 h 3226357"/>
                      <a:gd name="connsiteX15" fmla="*/ 0 w 2263990"/>
                      <a:gd name="connsiteY15" fmla="*/ 2720894 h 3226357"/>
                      <a:gd name="connsiteX16" fmla="*/ 0 w 2263990"/>
                      <a:gd name="connsiteY16" fmla="*/ 2118641 h 3226357"/>
                      <a:gd name="connsiteX17" fmla="*/ 0 w 2263990"/>
                      <a:gd name="connsiteY17" fmla="*/ 1548651 h 3226357"/>
                      <a:gd name="connsiteX18" fmla="*/ 0 w 2263990"/>
                      <a:gd name="connsiteY18" fmla="*/ 1107716 h 3226357"/>
                      <a:gd name="connsiteX19" fmla="*/ 0 w 2263990"/>
                      <a:gd name="connsiteY19" fmla="*/ 602253 h 3226357"/>
                      <a:gd name="connsiteX20" fmla="*/ 0 w 2263990"/>
                      <a:gd name="connsiteY20" fmla="*/ 0 h 32263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</a:cxnLst>
                    <a:rect l="l" t="t" r="r" b="b"/>
                    <a:pathLst>
                      <a:path w="2263990" h="3226357" extrusionOk="0">
                        <a:moveTo>
                          <a:pt x="0" y="0"/>
                        </a:moveTo>
                        <a:cubicBezTo>
                          <a:pt x="171908" y="-21569"/>
                          <a:pt x="322160" y="57009"/>
                          <a:pt x="498078" y="0"/>
                        </a:cubicBezTo>
                        <a:cubicBezTo>
                          <a:pt x="673996" y="-57009"/>
                          <a:pt x="761087" y="30394"/>
                          <a:pt x="1018796" y="0"/>
                        </a:cubicBezTo>
                        <a:cubicBezTo>
                          <a:pt x="1276505" y="-30394"/>
                          <a:pt x="1505891" y="55714"/>
                          <a:pt x="1630073" y="0"/>
                        </a:cubicBezTo>
                        <a:cubicBezTo>
                          <a:pt x="1754255" y="-55714"/>
                          <a:pt x="2014570" y="56921"/>
                          <a:pt x="2263990" y="0"/>
                        </a:cubicBezTo>
                        <a:cubicBezTo>
                          <a:pt x="2298180" y="112697"/>
                          <a:pt x="2253976" y="304855"/>
                          <a:pt x="2263990" y="537726"/>
                        </a:cubicBezTo>
                        <a:cubicBezTo>
                          <a:pt x="2274004" y="770597"/>
                          <a:pt x="2250891" y="861671"/>
                          <a:pt x="2263990" y="1139979"/>
                        </a:cubicBezTo>
                        <a:cubicBezTo>
                          <a:pt x="2277089" y="1418287"/>
                          <a:pt x="2243206" y="1403756"/>
                          <a:pt x="2263990" y="1580915"/>
                        </a:cubicBezTo>
                        <a:cubicBezTo>
                          <a:pt x="2284774" y="1758074"/>
                          <a:pt x="2252328" y="1915489"/>
                          <a:pt x="2263990" y="2021850"/>
                        </a:cubicBezTo>
                        <a:cubicBezTo>
                          <a:pt x="2275652" y="2128211"/>
                          <a:pt x="2244373" y="2406513"/>
                          <a:pt x="2263990" y="2591840"/>
                        </a:cubicBezTo>
                        <a:cubicBezTo>
                          <a:pt x="2283607" y="2777167"/>
                          <a:pt x="2197190" y="3051472"/>
                          <a:pt x="2263990" y="3226357"/>
                        </a:cubicBezTo>
                        <a:cubicBezTo>
                          <a:pt x="2111318" y="3295636"/>
                          <a:pt x="1801494" y="3159604"/>
                          <a:pt x="1652713" y="3226357"/>
                        </a:cubicBezTo>
                        <a:cubicBezTo>
                          <a:pt x="1503932" y="3293110"/>
                          <a:pt x="1352490" y="3200694"/>
                          <a:pt x="1131995" y="3226357"/>
                        </a:cubicBezTo>
                        <a:cubicBezTo>
                          <a:pt x="911500" y="3252020"/>
                          <a:pt x="693219" y="3180277"/>
                          <a:pt x="520718" y="3226357"/>
                        </a:cubicBezTo>
                        <a:cubicBezTo>
                          <a:pt x="348217" y="3272437"/>
                          <a:pt x="112749" y="3169497"/>
                          <a:pt x="0" y="3226357"/>
                        </a:cubicBezTo>
                        <a:cubicBezTo>
                          <a:pt x="-22272" y="3099366"/>
                          <a:pt x="27220" y="2850135"/>
                          <a:pt x="0" y="2720894"/>
                        </a:cubicBezTo>
                        <a:cubicBezTo>
                          <a:pt x="-27220" y="2591653"/>
                          <a:pt x="69817" y="2295855"/>
                          <a:pt x="0" y="2118641"/>
                        </a:cubicBezTo>
                        <a:cubicBezTo>
                          <a:pt x="-69817" y="1941427"/>
                          <a:pt x="47245" y="1826172"/>
                          <a:pt x="0" y="1548651"/>
                        </a:cubicBezTo>
                        <a:cubicBezTo>
                          <a:pt x="-47245" y="1271130"/>
                          <a:pt x="43165" y="1227748"/>
                          <a:pt x="0" y="1107716"/>
                        </a:cubicBezTo>
                        <a:cubicBezTo>
                          <a:pt x="-43165" y="987685"/>
                          <a:pt x="2310" y="712656"/>
                          <a:pt x="0" y="602253"/>
                        </a:cubicBezTo>
                        <a:cubicBezTo>
                          <a:pt x="-2310" y="491850"/>
                          <a:pt x="55313" y="290781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310881"/>
            <a:r>
              <a:rPr lang="en-GB" sz="1280" b="1" u="sng" kern="1200" dirty="0">
                <a:solidFill>
                  <a:schemeClr val="tx1"/>
                </a:solidFill>
                <a:latin typeface="+mn-lt"/>
                <a:ea typeface="+mn-lt"/>
                <a:cs typeface="+mn-lt"/>
              </a:rPr>
              <a:t>Absence process</a:t>
            </a:r>
            <a:endParaRPr lang="en-US" sz="1280" kern="1200" dirty="0">
              <a:solidFill>
                <a:schemeClr val="tx1"/>
              </a:solidFill>
              <a:latin typeface="+mn-lt"/>
              <a:ea typeface="+mn-lt"/>
              <a:cs typeface="+mn-lt"/>
            </a:endParaRPr>
          </a:p>
          <a:p>
            <a:pPr algn="ctr" defTabSz="310881"/>
            <a:endParaRPr lang="en-GB" sz="1280" b="1" u="sng" kern="1200" dirty="0">
              <a:solidFill>
                <a:schemeClr val="tx1"/>
              </a:solidFill>
              <a:latin typeface="+mn-lt"/>
              <a:ea typeface="+mn-lt"/>
              <a:cs typeface="+mn-lt"/>
            </a:endParaRPr>
          </a:p>
          <a:p>
            <a:pPr marL="285750" indent="-285750" defTabSz="310881">
              <a:buFont typeface="Wingdings" panose="05000000000000000000" pitchFamily="2" charset="2"/>
              <a:buChar char="Ø"/>
            </a:pPr>
            <a:r>
              <a:rPr lang="en-GB" sz="1280" kern="1200" dirty="0">
                <a:solidFill>
                  <a:schemeClr val="tx1"/>
                </a:solidFill>
                <a:latin typeface="+mn-lt"/>
                <a:ea typeface="+mn-lt"/>
                <a:cs typeface="+mn-lt"/>
              </a:rPr>
              <a:t>Parents to contact the school on the first day of absence by 9am.</a:t>
            </a:r>
          </a:p>
          <a:p>
            <a:pPr marL="285750" indent="-285750" defTabSz="310881">
              <a:spcAft>
                <a:spcPts val="495"/>
              </a:spcAft>
              <a:buFont typeface="Wingdings" panose="05000000000000000000" pitchFamily="2" charset="2"/>
              <a:buChar char="Ø"/>
            </a:pPr>
            <a:r>
              <a:rPr lang="en-US" sz="1280" dirty="0">
                <a:solidFill>
                  <a:srgbClr val="FF0000"/>
                </a:solidFill>
                <a:ea typeface="+mn-lt"/>
                <a:cs typeface="+mn-lt"/>
              </a:rPr>
              <a:t>If no contact is made, the school will endeavor to make contact. </a:t>
            </a:r>
          </a:p>
          <a:p>
            <a:pPr marL="285750" indent="-285750" defTabSz="310881">
              <a:spcAft>
                <a:spcPts val="495"/>
              </a:spcAft>
              <a:buFont typeface="Wingdings" panose="05000000000000000000" pitchFamily="2" charset="2"/>
              <a:buChar char="Ø"/>
            </a:pPr>
            <a:r>
              <a:rPr lang="en-US" sz="1280" dirty="0">
                <a:ea typeface="+mn-lt"/>
                <a:cs typeface="+mn-lt"/>
              </a:rPr>
              <a:t>Parents must make contact on any subsequent days of absence.</a:t>
            </a:r>
          </a:p>
          <a:p>
            <a:pPr marL="285750" indent="-285750" defTabSz="310881">
              <a:spcAft>
                <a:spcPts val="495"/>
              </a:spcAft>
              <a:buFont typeface="Wingdings" panose="05000000000000000000" pitchFamily="2" charset="2"/>
              <a:buChar char="Ø"/>
            </a:pPr>
            <a:r>
              <a:rPr lang="en-US" sz="1280" dirty="0">
                <a:solidFill>
                  <a:srgbClr val="FF0000"/>
                </a:solidFill>
                <a:ea typeface="+mn-lt"/>
                <a:cs typeface="+mn-lt"/>
              </a:rPr>
              <a:t>On the third day of absence, a home visit may be made. </a:t>
            </a:r>
          </a:p>
          <a:p>
            <a:pPr defTabSz="310881">
              <a:spcAft>
                <a:spcPts val="495"/>
              </a:spcAft>
            </a:pPr>
            <a:endParaRPr lang="en-US" sz="1280" kern="1200" dirty="0">
              <a:solidFill>
                <a:schemeClr val="tx1"/>
              </a:solidFill>
              <a:latin typeface="+mn-lt"/>
              <a:ea typeface="+mn-lt"/>
              <a:cs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FEB3CA2-AEAE-A332-8393-F9ED0F27C415}"/>
              </a:ext>
            </a:extLst>
          </p:cNvPr>
          <p:cNvSpPr txBox="1"/>
          <p:nvPr/>
        </p:nvSpPr>
        <p:spPr>
          <a:xfrm>
            <a:off x="2471736" y="3722992"/>
            <a:ext cx="4468703" cy="2382704"/>
          </a:xfrm>
          <a:custGeom>
            <a:avLst/>
            <a:gdLst>
              <a:gd name="csX0" fmla="*/ 0 w 4468703"/>
              <a:gd name="csY0" fmla="*/ 0 h 2382704"/>
              <a:gd name="csX1" fmla="*/ 513900 w 4468703"/>
              <a:gd name="csY1" fmla="*/ 0 h 2382704"/>
              <a:gd name="csX2" fmla="*/ 938427 w 4468703"/>
              <a:gd name="csY2" fmla="*/ 0 h 2382704"/>
              <a:gd name="csX3" fmla="*/ 1497015 w 4468703"/>
              <a:gd name="csY3" fmla="*/ 0 h 2382704"/>
              <a:gd name="csX4" fmla="*/ 1921542 w 4468703"/>
              <a:gd name="csY4" fmla="*/ 0 h 2382704"/>
              <a:gd name="csX5" fmla="*/ 2524816 w 4468703"/>
              <a:gd name="csY5" fmla="*/ 0 h 2382704"/>
              <a:gd name="csX6" fmla="*/ 2949343 w 4468703"/>
              <a:gd name="csY6" fmla="*/ 0 h 2382704"/>
              <a:gd name="csX7" fmla="*/ 3373870 w 4468703"/>
              <a:gd name="csY7" fmla="*/ 0 h 2382704"/>
              <a:gd name="csX8" fmla="*/ 3843084 w 4468703"/>
              <a:gd name="csY8" fmla="*/ 0 h 2382704"/>
              <a:gd name="csX9" fmla="*/ 4468703 w 4468703"/>
              <a:gd name="csY9" fmla="*/ 0 h 2382704"/>
              <a:gd name="csX10" fmla="*/ 4468703 w 4468703"/>
              <a:gd name="csY10" fmla="*/ 643330 h 2382704"/>
              <a:gd name="csX11" fmla="*/ 4468703 w 4468703"/>
              <a:gd name="csY11" fmla="*/ 1167525 h 2382704"/>
              <a:gd name="csX12" fmla="*/ 4468703 w 4468703"/>
              <a:gd name="csY12" fmla="*/ 1739373 h 2382704"/>
              <a:gd name="csX13" fmla="*/ 4468703 w 4468703"/>
              <a:gd name="csY13" fmla="*/ 2382704 h 2382704"/>
              <a:gd name="csX14" fmla="*/ 3865428 w 4468703"/>
              <a:gd name="csY14" fmla="*/ 2382704 h 2382704"/>
              <a:gd name="csX15" fmla="*/ 3396214 w 4468703"/>
              <a:gd name="csY15" fmla="*/ 2382704 h 2382704"/>
              <a:gd name="csX16" fmla="*/ 2971687 w 4468703"/>
              <a:gd name="csY16" fmla="*/ 2382704 h 2382704"/>
              <a:gd name="csX17" fmla="*/ 2547160 w 4468703"/>
              <a:gd name="csY17" fmla="*/ 2382704 h 2382704"/>
              <a:gd name="csX18" fmla="*/ 1943886 w 4468703"/>
              <a:gd name="csY18" fmla="*/ 2382704 h 2382704"/>
              <a:gd name="csX19" fmla="*/ 1429985 w 4468703"/>
              <a:gd name="csY19" fmla="*/ 2382704 h 2382704"/>
              <a:gd name="csX20" fmla="*/ 960771 w 4468703"/>
              <a:gd name="csY20" fmla="*/ 2382704 h 2382704"/>
              <a:gd name="csX21" fmla="*/ 491557 w 4468703"/>
              <a:gd name="csY21" fmla="*/ 2382704 h 2382704"/>
              <a:gd name="csX22" fmla="*/ 0 w 4468703"/>
              <a:gd name="csY22" fmla="*/ 2382704 h 2382704"/>
              <a:gd name="csX23" fmla="*/ 0 w 4468703"/>
              <a:gd name="csY23" fmla="*/ 1787027 h 2382704"/>
              <a:gd name="csX24" fmla="*/ 0 w 4468703"/>
              <a:gd name="csY24" fmla="*/ 1191352 h 2382704"/>
              <a:gd name="csX25" fmla="*/ 0 w 4468703"/>
              <a:gd name="csY25" fmla="*/ 595676 h 2382704"/>
              <a:gd name="csX26" fmla="*/ 0 w 4468703"/>
              <a:gd name="csY26" fmla="*/ 0 h 238270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</a:cxnLst>
            <a:rect l="l" t="t" r="r" b="b"/>
            <a:pathLst>
              <a:path w="4468703" h="2382704" extrusionOk="0">
                <a:moveTo>
                  <a:pt x="0" y="0"/>
                </a:moveTo>
                <a:cubicBezTo>
                  <a:pt x="160525" y="7925"/>
                  <a:pt x="399105" y="23183"/>
                  <a:pt x="513900" y="0"/>
                </a:cubicBezTo>
                <a:cubicBezTo>
                  <a:pt x="628094" y="-22452"/>
                  <a:pt x="760229" y="29024"/>
                  <a:pt x="938427" y="0"/>
                </a:cubicBezTo>
                <a:cubicBezTo>
                  <a:pt x="1073730" y="-69164"/>
                  <a:pt x="1335938" y="103124"/>
                  <a:pt x="1497015" y="0"/>
                </a:cubicBezTo>
                <a:cubicBezTo>
                  <a:pt x="1689161" y="-60607"/>
                  <a:pt x="1787170" y="-21070"/>
                  <a:pt x="1921542" y="0"/>
                </a:cubicBezTo>
                <a:cubicBezTo>
                  <a:pt x="2068476" y="-22337"/>
                  <a:pt x="2238733" y="-11969"/>
                  <a:pt x="2524816" y="0"/>
                </a:cubicBezTo>
                <a:cubicBezTo>
                  <a:pt x="2819419" y="-20118"/>
                  <a:pt x="2854185" y="4289"/>
                  <a:pt x="2949343" y="0"/>
                </a:cubicBezTo>
                <a:cubicBezTo>
                  <a:pt x="3042219" y="25391"/>
                  <a:pt x="3285152" y="10500"/>
                  <a:pt x="3373870" y="0"/>
                </a:cubicBezTo>
                <a:cubicBezTo>
                  <a:pt x="3468706" y="-3902"/>
                  <a:pt x="3728027" y="41131"/>
                  <a:pt x="3843084" y="0"/>
                </a:cubicBezTo>
                <a:cubicBezTo>
                  <a:pt x="3934748" y="-39229"/>
                  <a:pt x="4146325" y="8303"/>
                  <a:pt x="4468703" y="0"/>
                </a:cubicBezTo>
                <a:cubicBezTo>
                  <a:pt x="4497652" y="310346"/>
                  <a:pt x="4432781" y="383681"/>
                  <a:pt x="4468703" y="643330"/>
                </a:cubicBezTo>
                <a:cubicBezTo>
                  <a:pt x="4501368" y="914391"/>
                  <a:pt x="4412184" y="1024799"/>
                  <a:pt x="4468703" y="1167525"/>
                </a:cubicBezTo>
                <a:cubicBezTo>
                  <a:pt x="4510493" y="1350556"/>
                  <a:pt x="4375231" y="1607418"/>
                  <a:pt x="4468703" y="1739373"/>
                </a:cubicBezTo>
                <a:cubicBezTo>
                  <a:pt x="4534021" y="1927183"/>
                  <a:pt x="4388866" y="2200356"/>
                  <a:pt x="4468703" y="2382704"/>
                </a:cubicBezTo>
                <a:cubicBezTo>
                  <a:pt x="4358480" y="2464826"/>
                  <a:pt x="4014045" y="2312434"/>
                  <a:pt x="3865428" y="2382704"/>
                </a:cubicBezTo>
                <a:cubicBezTo>
                  <a:pt x="3692776" y="2463613"/>
                  <a:pt x="3603960" y="2358592"/>
                  <a:pt x="3396214" y="2382704"/>
                </a:cubicBezTo>
                <a:cubicBezTo>
                  <a:pt x="3262724" y="2429746"/>
                  <a:pt x="3125233" y="2362652"/>
                  <a:pt x="2971687" y="2382704"/>
                </a:cubicBezTo>
                <a:cubicBezTo>
                  <a:pt x="2805961" y="2401908"/>
                  <a:pt x="2663147" y="2360162"/>
                  <a:pt x="2547160" y="2382704"/>
                </a:cubicBezTo>
                <a:cubicBezTo>
                  <a:pt x="2405208" y="2418218"/>
                  <a:pt x="2158011" y="2283908"/>
                  <a:pt x="1943886" y="2382704"/>
                </a:cubicBezTo>
                <a:cubicBezTo>
                  <a:pt x="1736457" y="2443426"/>
                  <a:pt x="1644009" y="2361870"/>
                  <a:pt x="1429985" y="2382704"/>
                </a:cubicBezTo>
                <a:cubicBezTo>
                  <a:pt x="1209349" y="2411047"/>
                  <a:pt x="1144642" y="2367172"/>
                  <a:pt x="960771" y="2382704"/>
                </a:cubicBezTo>
                <a:cubicBezTo>
                  <a:pt x="783853" y="2434346"/>
                  <a:pt x="700057" y="2356798"/>
                  <a:pt x="491557" y="2382704"/>
                </a:cubicBezTo>
                <a:cubicBezTo>
                  <a:pt x="293867" y="2413376"/>
                  <a:pt x="227619" y="2388091"/>
                  <a:pt x="0" y="2382704"/>
                </a:cubicBezTo>
                <a:cubicBezTo>
                  <a:pt x="-12713" y="2137308"/>
                  <a:pt x="32992" y="1967808"/>
                  <a:pt x="0" y="1787027"/>
                </a:cubicBezTo>
                <a:cubicBezTo>
                  <a:pt x="12008" y="1607095"/>
                  <a:pt x="11168" y="1470167"/>
                  <a:pt x="0" y="1191352"/>
                </a:cubicBezTo>
                <a:cubicBezTo>
                  <a:pt x="-50322" y="973631"/>
                  <a:pt x="9504" y="751816"/>
                  <a:pt x="0" y="595676"/>
                </a:cubicBezTo>
                <a:cubicBezTo>
                  <a:pt x="10530" y="438408"/>
                  <a:pt x="26765" y="196088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575595477">
                  <a:custGeom>
                    <a:avLst/>
                    <a:gdLst>
                      <a:gd name="connsiteX0" fmla="*/ 0 w 4250105"/>
                      <a:gd name="connsiteY0" fmla="*/ 0 h 2233632"/>
                      <a:gd name="connsiteX1" fmla="*/ 488762 w 4250105"/>
                      <a:gd name="connsiteY1" fmla="*/ 0 h 2233632"/>
                      <a:gd name="connsiteX2" fmla="*/ 892522 w 4250105"/>
                      <a:gd name="connsiteY2" fmla="*/ 0 h 2233632"/>
                      <a:gd name="connsiteX3" fmla="*/ 1423785 w 4250105"/>
                      <a:gd name="connsiteY3" fmla="*/ 0 h 2233632"/>
                      <a:gd name="connsiteX4" fmla="*/ 1827545 w 4250105"/>
                      <a:gd name="connsiteY4" fmla="*/ 0 h 2233632"/>
                      <a:gd name="connsiteX5" fmla="*/ 2401309 w 4250105"/>
                      <a:gd name="connsiteY5" fmla="*/ 0 h 2233632"/>
                      <a:gd name="connsiteX6" fmla="*/ 2805069 w 4250105"/>
                      <a:gd name="connsiteY6" fmla="*/ 0 h 2233632"/>
                      <a:gd name="connsiteX7" fmla="*/ 3208829 w 4250105"/>
                      <a:gd name="connsiteY7" fmla="*/ 0 h 2233632"/>
                      <a:gd name="connsiteX8" fmla="*/ 3655090 w 4250105"/>
                      <a:gd name="connsiteY8" fmla="*/ 0 h 2233632"/>
                      <a:gd name="connsiteX9" fmla="*/ 4250105 w 4250105"/>
                      <a:gd name="connsiteY9" fmla="*/ 0 h 2233632"/>
                      <a:gd name="connsiteX10" fmla="*/ 4250105 w 4250105"/>
                      <a:gd name="connsiteY10" fmla="*/ 603081 h 2233632"/>
                      <a:gd name="connsiteX11" fmla="*/ 4250105 w 4250105"/>
                      <a:gd name="connsiteY11" fmla="*/ 1094480 h 2233632"/>
                      <a:gd name="connsiteX12" fmla="*/ 4250105 w 4250105"/>
                      <a:gd name="connsiteY12" fmla="*/ 1630551 h 2233632"/>
                      <a:gd name="connsiteX13" fmla="*/ 4250105 w 4250105"/>
                      <a:gd name="connsiteY13" fmla="*/ 2233632 h 2233632"/>
                      <a:gd name="connsiteX14" fmla="*/ 3676341 w 4250105"/>
                      <a:gd name="connsiteY14" fmla="*/ 2233632 h 2233632"/>
                      <a:gd name="connsiteX15" fmla="*/ 3230080 w 4250105"/>
                      <a:gd name="connsiteY15" fmla="*/ 2233632 h 2233632"/>
                      <a:gd name="connsiteX16" fmla="*/ 2826320 w 4250105"/>
                      <a:gd name="connsiteY16" fmla="*/ 2233632 h 2233632"/>
                      <a:gd name="connsiteX17" fmla="*/ 2422560 w 4250105"/>
                      <a:gd name="connsiteY17" fmla="*/ 2233632 h 2233632"/>
                      <a:gd name="connsiteX18" fmla="*/ 1848796 w 4250105"/>
                      <a:gd name="connsiteY18" fmla="*/ 2233632 h 2233632"/>
                      <a:gd name="connsiteX19" fmla="*/ 1360034 w 4250105"/>
                      <a:gd name="connsiteY19" fmla="*/ 2233632 h 2233632"/>
                      <a:gd name="connsiteX20" fmla="*/ 913773 w 4250105"/>
                      <a:gd name="connsiteY20" fmla="*/ 2233632 h 2233632"/>
                      <a:gd name="connsiteX21" fmla="*/ 467512 w 4250105"/>
                      <a:gd name="connsiteY21" fmla="*/ 2233632 h 2233632"/>
                      <a:gd name="connsiteX22" fmla="*/ 0 w 4250105"/>
                      <a:gd name="connsiteY22" fmla="*/ 2233632 h 2233632"/>
                      <a:gd name="connsiteX23" fmla="*/ 0 w 4250105"/>
                      <a:gd name="connsiteY23" fmla="*/ 1675224 h 2233632"/>
                      <a:gd name="connsiteX24" fmla="*/ 0 w 4250105"/>
                      <a:gd name="connsiteY24" fmla="*/ 1116816 h 2233632"/>
                      <a:gd name="connsiteX25" fmla="*/ 0 w 4250105"/>
                      <a:gd name="connsiteY25" fmla="*/ 558408 h 2233632"/>
                      <a:gd name="connsiteX26" fmla="*/ 0 w 4250105"/>
                      <a:gd name="connsiteY26" fmla="*/ 0 h 22336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</a:cxnLst>
                    <a:rect l="l" t="t" r="r" b="b"/>
                    <a:pathLst>
                      <a:path w="4250105" h="2233632" extrusionOk="0">
                        <a:moveTo>
                          <a:pt x="0" y="0"/>
                        </a:moveTo>
                        <a:cubicBezTo>
                          <a:pt x="154937" y="-10832"/>
                          <a:pt x="370076" y="20577"/>
                          <a:pt x="488762" y="0"/>
                        </a:cubicBezTo>
                        <a:cubicBezTo>
                          <a:pt x="607448" y="-20577"/>
                          <a:pt x="761400" y="18701"/>
                          <a:pt x="892522" y="0"/>
                        </a:cubicBezTo>
                        <a:cubicBezTo>
                          <a:pt x="1023644" y="-18701"/>
                          <a:pt x="1242276" y="51520"/>
                          <a:pt x="1423785" y="0"/>
                        </a:cubicBezTo>
                        <a:cubicBezTo>
                          <a:pt x="1605294" y="-51520"/>
                          <a:pt x="1717925" y="5887"/>
                          <a:pt x="1827545" y="0"/>
                        </a:cubicBezTo>
                        <a:cubicBezTo>
                          <a:pt x="1937165" y="-5887"/>
                          <a:pt x="2119405" y="14213"/>
                          <a:pt x="2401309" y="0"/>
                        </a:cubicBezTo>
                        <a:cubicBezTo>
                          <a:pt x="2683213" y="-14213"/>
                          <a:pt x="2713419" y="1280"/>
                          <a:pt x="2805069" y="0"/>
                        </a:cubicBezTo>
                        <a:cubicBezTo>
                          <a:pt x="2896719" y="-1280"/>
                          <a:pt x="3122642" y="12637"/>
                          <a:pt x="3208829" y="0"/>
                        </a:cubicBezTo>
                        <a:cubicBezTo>
                          <a:pt x="3295016" y="-12637"/>
                          <a:pt x="3546995" y="44261"/>
                          <a:pt x="3655090" y="0"/>
                        </a:cubicBezTo>
                        <a:cubicBezTo>
                          <a:pt x="3763185" y="-44261"/>
                          <a:pt x="3981014" y="56105"/>
                          <a:pt x="4250105" y="0"/>
                        </a:cubicBezTo>
                        <a:cubicBezTo>
                          <a:pt x="4267648" y="291369"/>
                          <a:pt x="4224455" y="361761"/>
                          <a:pt x="4250105" y="603081"/>
                        </a:cubicBezTo>
                        <a:cubicBezTo>
                          <a:pt x="4275755" y="844401"/>
                          <a:pt x="4214834" y="941606"/>
                          <a:pt x="4250105" y="1094480"/>
                        </a:cubicBezTo>
                        <a:cubicBezTo>
                          <a:pt x="4285376" y="1247354"/>
                          <a:pt x="4188489" y="1463996"/>
                          <a:pt x="4250105" y="1630551"/>
                        </a:cubicBezTo>
                        <a:cubicBezTo>
                          <a:pt x="4311721" y="1797106"/>
                          <a:pt x="4190614" y="2063571"/>
                          <a:pt x="4250105" y="2233632"/>
                        </a:cubicBezTo>
                        <a:cubicBezTo>
                          <a:pt x="4114628" y="2295036"/>
                          <a:pt x="3836968" y="2168203"/>
                          <a:pt x="3676341" y="2233632"/>
                        </a:cubicBezTo>
                        <a:cubicBezTo>
                          <a:pt x="3515714" y="2299061"/>
                          <a:pt x="3385807" y="2197728"/>
                          <a:pt x="3230080" y="2233632"/>
                        </a:cubicBezTo>
                        <a:cubicBezTo>
                          <a:pt x="3074353" y="2269536"/>
                          <a:pt x="2981195" y="2213319"/>
                          <a:pt x="2826320" y="2233632"/>
                        </a:cubicBezTo>
                        <a:cubicBezTo>
                          <a:pt x="2671445" y="2253945"/>
                          <a:pt x="2537047" y="2192403"/>
                          <a:pt x="2422560" y="2233632"/>
                        </a:cubicBezTo>
                        <a:cubicBezTo>
                          <a:pt x="2308073" y="2274861"/>
                          <a:pt x="2064979" y="2185344"/>
                          <a:pt x="1848796" y="2233632"/>
                        </a:cubicBezTo>
                        <a:cubicBezTo>
                          <a:pt x="1632613" y="2281920"/>
                          <a:pt x="1549462" y="2198426"/>
                          <a:pt x="1360034" y="2233632"/>
                        </a:cubicBezTo>
                        <a:cubicBezTo>
                          <a:pt x="1170606" y="2268838"/>
                          <a:pt x="1085313" y="2210447"/>
                          <a:pt x="913773" y="2233632"/>
                        </a:cubicBezTo>
                        <a:cubicBezTo>
                          <a:pt x="742233" y="2256817"/>
                          <a:pt x="655611" y="2182298"/>
                          <a:pt x="467512" y="2233632"/>
                        </a:cubicBezTo>
                        <a:cubicBezTo>
                          <a:pt x="279413" y="2284966"/>
                          <a:pt x="202358" y="2215208"/>
                          <a:pt x="0" y="2233632"/>
                        </a:cubicBezTo>
                        <a:cubicBezTo>
                          <a:pt x="-37323" y="1983261"/>
                          <a:pt x="21231" y="1848388"/>
                          <a:pt x="0" y="1675224"/>
                        </a:cubicBezTo>
                        <a:cubicBezTo>
                          <a:pt x="-21231" y="1502060"/>
                          <a:pt x="49721" y="1346558"/>
                          <a:pt x="0" y="1116816"/>
                        </a:cubicBezTo>
                        <a:cubicBezTo>
                          <a:pt x="-49721" y="887074"/>
                          <a:pt x="13799" y="740684"/>
                          <a:pt x="0" y="558408"/>
                        </a:cubicBezTo>
                        <a:cubicBezTo>
                          <a:pt x="-13799" y="376132"/>
                          <a:pt x="22674" y="17899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310881">
              <a:spcAft>
                <a:spcPts val="480"/>
              </a:spcAft>
            </a:pPr>
            <a:r>
              <a:rPr lang="en-US" sz="1280" b="1" u="sng" kern="1200" dirty="0">
                <a:solidFill>
                  <a:schemeClr val="tx1"/>
                </a:solidFill>
                <a:latin typeface="+mn-lt"/>
                <a:ea typeface="+mn-ea"/>
                <a:cs typeface="Calibri" panose="020F0502020204030204"/>
              </a:rPr>
              <a:t>Universal Provision</a:t>
            </a:r>
          </a:p>
          <a:p>
            <a:pPr marL="194302" indent="-194302" algn="ctr" defTabSz="310881">
              <a:spcAft>
                <a:spcPts val="480"/>
              </a:spcAft>
              <a:buFont typeface="Wingdings"/>
              <a:buChar char="ü"/>
            </a:pPr>
            <a:r>
              <a:rPr lang="en-GB" sz="1280" dirty="0">
                <a:cs typeface="Calibri" panose="020F0502020204030204"/>
              </a:rPr>
              <a:t>We want to help parents and carers remove any barriers to attendance and reach our whole school target of 96%</a:t>
            </a:r>
          </a:p>
          <a:p>
            <a:pPr marL="194302" indent="-194302" algn="ctr" defTabSz="310881">
              <a:spcAft>
                <a:spcPts val="480"/>
              </a:spcAft>
              <a:buFont typeface="Wingdings"/>
              <a:buChar char="ü"/>
            </a:pPr>
            <a:r>
              <a:rPr lang="en-GB" sz="1280" dirty="0">
                <a:cs typeface="Calibri" panose="020F0502020204030204"/>
              </a:rPr>
              <a:t>We monitor attendance of pupils daily </a:t>
            </a:r>
          </a:p>
          <a:p>
            <a:pPr marL="194302" indent="-194302" algn="ctr" defTabSz="310881">
              <a:spcAft>
                <a:spcPts val="480"/>
              </a:spcAft>
              <a:buFont typeface="Wingdings"/>
              <a:buChar char="ü"/>
            </a:pPr>
            <a:r>
              <a:rPr lang="en-GB" sz="1280" dirty="0">
                <a:cs typeface="Calibri" panose="020F0502020204030204"/>
              </a:rPr>
              <a:t>School will communicate any concerns with parents/carers and monitor pupils attendance</a:t>
            </a:r>
          </a:p>
          <a:p>
            <a:pPr marL="194302" indent="-194302" algn="ctr" defTabSz="310881">
              <a:spcAft>
                <a:spcPts val="480"/>
              </a:spcAft>
              <a:buFont typeface="Wingdings"/>
              <a:buChar char="ü"/>
            </a:pPr>
            <a:r>
              <a:rPr lang="en-GB" sz="1280" dirty="0">
                <a:cs typeface="Calibri" panose="020F0502020204030204"/>
              </a:rPr>
              <a:t>Any child close to 90% attendance will be invited in for an attendance meeting </a:t>
            </a:r>
          </a:p>
          <a:p>
            <a:pPr marL="194302" indent="-194302" algn="ctr" defTabSz="310881">
              <a:spcAft>
                <a:spcPts val="480"/>
              </a:spcAft>
              <a:buFont typeface="Wingdings"/>
              <a:buChar char="ü"/>
            </a:pPr>
            <a:r>
              <a:rPr lang="en-GB" sz="1280" dirty="0">
                <a:cs typeface="Calibri" panose="020F0502020204030204"/>
              </a:rPr>
              <a:t>If a pupils attendance drops below 90% they are classed as a persistent absentee</a:t>
            </a:r>
          </a:p>
        </p:txBody>
      </p:sp>
      <p:sp>
        <p:nvSpPr>
          <p:cNvPr id="8" name="Arrow: Chevron 7">
            <a:extLst>
              <a:ext uri="{FF2B5EF4-FFF2-40B4-BE49-F238E27FC236}">
                <a16:creationId xmlns:a16="http://schemas.microsoft.com/office/drawing/2014/main" id="{AD6EA839-644D-144D-8C3F-25ADE1A4154D}"/>
              </a:ext>
            </a:extLst>
          </p:cNvPr>
          <p:cNvSpPr/>
          <p:nvPr/>
        </p:nvSpPr>
        <p:spPr>
          <a:xfrm rot="5400000">
            <a:off x="1276187" y="1395539"/>
            <a:ext cx="199450" cy="195622"/>
          </a:xfrm>
          <a:prstGeom prst="chevr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2725C750-EC21-AAC5-0EE6-820C911DF272}"/>
              </a:ext>
            </a:extLst>
          </p:cNvPr>
          <p:cNvSpPr/>
          <p:nvPr/>
        </p:nvSpPr>
        <p:spPr>
          <a:xfrm rot="5400000">
            <a:off x="1282335" y="1610355"/>
            <a:ext cx="199450" cy="195622"/>
          </a:xfrm>
          <a:prstGeom prst="chevr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0C850F9B-F0DF-8141-A84A-E1BE97D4F4BF}"/>
              </a:ext>
            </a:extLst>
          </p:cNvPr>
          <p:cNvSpPr/>
          <p:nvPr/>
        </p:nvSpPr>
        <p:spPr>
          <a:xfrm rot="5400000">
            <a:off x="1276187" y="1840536"/>
            <a:ext cx="199450" cy="195622"/>
          </a:xfrm>
          <a:prstGeom prst="chevr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24EC35BA-C070-9973-85C6-2CE564AA77F8}"/>
              </a:ext>
            </a:extLst>
          </p:cNvPr>
          <p:cNvSpPr/>
          <p:nvPr/>
        </p:nvSpPr>
        <p:spPr>
          <a:xfrm rot="5400000">
            <a:off x="3320825" y="1395539"/>
            <a:ext cx="199450" cy="195622"/>
          </a:xfrm>
          <a:prstGeom prst="chevr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576E27D6-9EE3-1EAC-382B-0378D4FB7A73}"/>
              </a:ext>
            </a:extLst>
          </p:cNvPr>
          <p:cNvSpPr/>
          <p:nvPr/>
        </p:nvSpPr>
        <p:spPr>
          <a:xfrm rot="5400000">
            <a:off x="3326973" y="1610355"/>
            <a:ext cx="199450" cy="195622"/>
          </a:xfrm>
          <a:prstGeom prst="chevr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1EA4F38C-56BE-EAA5-3810-0F953B09D66B}"/>
              </a:ext>
            </a:extLst>
          </p:cNvPr>
          <p:cNvSpPr/>
          <p:nvPr/>
        </p:nvSpPr>
        <p:spPr>
          <a:xfrm rot="5400000">
            <a:off x="3320826" y="1840536"/>
            <a:ext cx="199450" cy="195622"/>
          </a:xfrm>
          <a:prstGeom prst="chevr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Arrow: Chevron 17">
            <a:extLst>
              <a:ext uri="{FF2B5EF4-FFF2-40B4-BE49-F238E27FC236}">
                <a16:creationId xmlns:a16="http://schemas.microsoft.com/office/drawing/2014/main" id="{402E7031-8CD0-DD05-6CAB-E0314432BB0C}"/>
              </a:ext>
            </a:extLst>
          </p:cNvPr>
          <p:cNvSpPr/>
          <p:nvPr/>
        </p:nvSpPr>
        <p:spPr>
          <a:xfrm rot="5400000">
            <a:off x="6131965" y="1389191"/>
            <a:ext cx="199450" cy="195622"/>
          </a:xfrm>
          <a:prstGeom prst="chevr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Arrow: Chevron 18">
            <a:extLst>
              <a:ext uri="{FF2B5EF4-FFF2-40B4-BE49-F238E27FC236}">
                <a16:creationId xmlns:a16="http://schemas.microsoft.com/office/drawing/2014/main" id="{04C4CA86-963A-275F-ACF1-281AFEAA5C06}"/>
              </a:ext>
            </a:extLst>
          </p:cNvPr>
          <p:cNvSpPr/>
          <p:nvPr/>
        </p:nvSpPr>
        <p:spPr>
          <a:xfrm rot="5400000">
            <a:off x="6138114" y="1604008"/>
            <a:ext cx="199450" cy="195622"/>
          </a:xfrm>
          <a:prstGeom prst="chevr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Arrow: Chevron 19">
            <a:extLst>
              <a:ext uri="{FF2B5EF4-FFF2-40B4-BE49-F238E27FC236}">
                <a16:creationId xmlns:a16="http://schemas.microsoft.com/office/drawing/2014/main" id="{F120850F-A690-17DD-B4CB-ABA9412F1B12}"/>
              </a:ext>
            </a:extLst>
          </p:cNvPr>
          <p:cNvSpPr/>
          <p:nvPr/>
        </p:nvSpPr>
        <p:spPr>
          <a:xfrm rot="5400000">
            <a:off x="6131966" y="1834190"/>
            <a:ext cx="199450" cy="195622"/>
          </a:xfrm>
          <a:prstGeom prst="chevr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D4B29A7-A915-474E-6241-B3B01A017B37}"/>
              </a:ext>
            </a:extLst>
          </p:cNvPr>
          <p:cNvSpPr txBox="1"/>
          <p:nvPr/>
        </p:nvSpPr>
        <p:spPr>
          <a:xfrm>
            <a:off x="3099206" y="3299444"/>
            <a:ext cx="3258696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65760">
              <a:spcAft>
                <a:spcPts val="600"/>
              </a:spcAft>
            </a:pPr>
            <a:r>
              <a:rPr lang="en-US" sz="1920" kern="1200" dirty="0">
                <a:ln w="0"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… where everyone matters</a:t>
            </a:r>
            <a:endParaRPr lang="en-GB" sz="24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158716A-E7A8-3E9A-A20E-6C19333AE9C3}"/>
              </a:ext>
            </a:extLst>
          </p:cNvPr>
          <p:cNvSpPr/>
          <p:nvPr/>
        </p:nvSpPr>
        <p:spPr>
          <a:xfrm>
            <a:off x="825639" y="919266"/>
            <a:ext cx="8277188" cy="1612916"/>
          </a:xfrm>
          <a:custGeom>
            <a:avLst/>
            <a:gdLst>
              <a:gd name="csX0" fmla="*/ 0 w 8277188"/>
              <a:gd name="csY0" fmla="*/ 0 h 1612916"/>
              <a:gd name="csX1" fmla="*/ 425683 w 8277188"/>
              <a:gd name="csY1" fmla="*/ 0 h 1612916"/>
              <a:gd name="csX2" fmla="*/ 1182455 w 8277188"/>
              <a:gd name="csY2" fmla="*/ 0 h 1612916"/>
              <a:gd name="csX3" fmla="*/ 1690910 w 8277188"/>
              <a:gd name="csY3" fmla="*/ 0 h 1612916"/>
              <a:gd name="csX4" fmla="*/ 2447682 w 8277188"/>
              <a:gd name="csY4" fmla="*/ 0 h 1612916"/>
              <a:gd name="csX5" fmla="*/ 3121682 w 8277188"/>
              <a:gd name="csY5" fmla="*/ 0 h 1612916"/>
              <a:gd name="csX6" fmla="*/ 3712909 w 8277188"/>
              <a:gd name="csY6" fmla="*/ 0 h 1612916"/>
              <a:gd name="csX7" fmla="*/ 4386909 w 8277188"/>
              <a:gd name="csY7" fmla="*/ 0 h 1612916"/>
              <a:gd name="csX8" fmla="*/ 4729821 w 8277188"/>
              <a:gd name="csY8" fmla="*/ 0 h 1612916"/>
              <a:gd name="csX9" fmla="*/ 5321048 w 8277188"/>
              <a:gd name="csY9" fmla="*/ 0 h 1612916"/>
              <a:gd name="csX10" fmla="*/ 5995048 w 8277188"/>
              <a:gd name="csY10" fmla="*/ 0 h 1612916"/>
              <a:gd name="csX11" fmla="*/ 6337960 w 8277188"/>
              <a:gd name="csY11" fmla="*/ 0 h 1612916"/>
              <a:gd name="csX12" fmla="*/ 7011960 w 8277188"/>
              <a:gd name="csY12" fmla="*/ 0 h 1612916"/>
              <a:gd name="csX13" fmla="*/ 7437644 w 8277188"/>
              <a:gd name="csY13" fmla="*/ 0 h 1612916"/>
              <a:gd name="csX14" fmla="*/ 8277188 w 8277188"/>
              <a:gd name="csY14" fmla="*/ 0 h 1612916"/>
              <a:gd name="csX15" fmla="*/ 8277188 w 8277188"/>
              <a:gd name="csY15" fmla="*/ 553768 h 1612916"/>
              <a:gd name="csX16" fmla="*/ 8277188 w 8277188"/>
              <a:gd name="csY16" fmla="*/ 1123664 h 1612916"/>
              <a:gd name="csX17" fmla="*/ 8277188 w 8277188"/>
              <a:gd name="csY17" fmla="*/ 1612916 h 1612916"/>
              <a:gd name="csX18" fmla="*/ 7603187 w 8277188"/>
              <a:gd name="csY18" fmla="*/ 1612916 h 1612916"/>
              <a:gd name="csX19" fmla="*/ 7094732 w 8277188"/>
              <a:gd name="csY19" fmla="*/ 1612916 h 1612916"/>
              <a:gd name="csX20" fmla="*/ 6751820 w 8277188"/>
              <a:gd name="csY20" fmla="*/ 1612916 h 1612916"/>
              <a:gd name="csX21" fmla="*/ 6408908 w 8277188"/>
              <a:gd name="csY21" fmla="*/ 1612916 h 1612916"/>
              <a:gd name="csX22" fmla="*/ 5817680 w 8277188"/>
              <a:gd name="csY22" fmla="*/ 1612916 h 1612916"/>
              <a:gd name="csX23" fmla="*/ 5391997 w 8277188"/>
              <a:gd name="csY23" fmla="*/ 1612916 h 1612916"/>
              <a:gd name="csX24" fmla="*/ 5049084 w 8277188"/>
              <a:gd name="csY24" fmla="*/ 1612916 h 1612916"/>
              <a:gd name="csX25" fmla="*/ 4457856 w 8277188"/>
              <a:gd name="csY25" fmla="*/ 1612916 h 1612916"/>
              <a:gd name="csX26" fmla="*/ 4032173 w 8277188"/>
              <a:gd name="csY26" fmla="*/ 1612916 h 1612916"/>
              <a:gd name="csX27" fmla="*/ 3275401 w 8277188"/>
              <a:gd name="csY27" fmla="*/ 1612916 h 1612916"/>
              <a:gd name="csX28" fmla="*/ 2601401 w 8277188"/>
              <a:gd name="csY28" fmla="*/ 1612916 h 1612916"/>
              <a:gd name="csX29" fmla="*/ 1927402 w 8277188"/>
              <a:gd name="csY29" fmla="*/ 1612916 h 1612916"/>
              <a:gd name="csX30" fmla="*/ 1253402 w 8277188"/>
              <a:gd name="csY30" fmla="*/ 1612916 h 1612916"/>
              <a:gd name="csX31" fmla="*/ 827718 w 8277188"/>
              <a:gd name="csY31" fmla="*/ 1612916 h 1612916"/>
              <a:gd name="csX32" fmla="*/ 0 w 8277188"/>
              <a:gd name="csY32" fmla="*/ 1612916 h 1612916"/>
              <a:gd name="csX33" fmla="*/ 0 w 8277188"/>
              <a:gd name="csY33" fmla="*/ 1075277 h 1612916"/>
              <a:gd name="csX34" fmla="*/ 0 w 8277188"/>
              <a:gd name="csY34" fmla="*/ 505379 h 1612916"/>
              <a:gd name="csX35" fmla="*/ 0 w 8277188"/>
              <a:gd name="csY35" fmla="*/ 0 h 16129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8277188" h="1612916" extrusionOk="0">
                <a:moveTo>
                  <a:pt x="0" y="0"/>
                </a:moveTo>
                <a:cubicBezTo>
                  <a:pt x="70627" y="-17305"/>
                  <a:pt x="220725" y="37909"/>
                  <a:pt x="425683" y="0"/>
                </a:cubicBezTo>
                <a:cubicBezTo>
                  <a:pt x="601579" y="16386"/>
                  <a:pt x="973152" y="6381"/>
                  <a:pt x="1182455" y="0"/>
                </a:cubicBezTo>
                <a:cubicBezTo>
                  <a:pt x="1395546" y="-25871"/>
                  <a:pt x="1538997" y="76881"/>
                  <a:pt x="1690910" y="0"/>
                </a:cubicBezTo>
                <a:cubicBezTo>
                  <a:pt x="1840006" y="-82976"/>
                  <a:pt x="2084959" y="-22762"/>
                  <a:pt x="2447682" y="0"/>
                </a:cubicBezTo>
                <a:cubicBezTo>
                  <a:pt x="2840978" y="-58857"/>
                  <a:pt x="2903187" y="30785"/>
                  <a:pt x="3121682" y="0"/>
                </a:cubicBezTo>
                <a:cubicBezTo>
                  <a:pt x="3273854" y="-36466"/>
                  <a:pt x="3512441" y="54076"/>
                  <a:pt x="3712909" y="0"/>
                </a:cubicBezTo>
                <a:cubicBezTo>
                  <a:pt x="3933352" y="-69847"/>
                  <a:pt x="4031395" y="43105"/>
                  <a:pt x="4386909" y="0"/>
                </a:cubicBezTo>
                <a:cubicBezTo>
                  <a:pt x="4676969" y="-22454"/>
                  <a:pt x="4555584" y="-17557"/>
                  <a:pt x="4729821" y="0"/>
                </a:cubicBezTo>
                <a:cubicBezTo>
                  <a:pt x="4877565" y="-7152"/>
                  <a:pt x="5095948" y="31200"/>
                  <a:pt x="5321048" y="0"/>
                </a:cubicBezTo>
                <a:cubicBezTo>
                  <a:pt x="5601462" y="-27883"/>
                  <a:pt x="5875955" y="48914"/>
                  <a:pt x="5995048" y="0"/>
                </a:cubicBezTo>
                <a:cubicBezTo>
                  <a:pt x="6157571" y="-37136"/>
                  <a:pt x="6166787" y="12379"/>
                  <a:pt x="6337960" y="0"/>
                </a:cubicBezTo>
                <a:cubicBezTo>
                  <a:pt x="6551595" y="-28554"/>
                  <a:pt x="6810652" y="79314"/>
                  <a:pt x="7011960" y="0"/>
                </a:cubicBezTo>
                <a:cubicBezTo>
                  <a:pt x="7227086" y="-123628"/>
                  <a:pt x="7285671" y="17952"/>
                  <a:pt x="7437644" y="0"/>
                </a:cubicBezTo>
                <a:cubicBezTo>
                  <a:pt x="7523061" y="-6154"/>
                  <a:pt x="7928137" y="64579"/>
                  <a:pt x="8277188" y="0"/>
                </a:cubicBezTo>
                <a:cubicBezTo>
                  <a:pt x="8333080" y="302371"/>
                  <a:pt x="8227217" y="284808"/>
                  <a:pt x="8277188" y="553768"/>
                </a:cubicBezTo>
                <a:cubicBezTo>
                  <a:pt x="8318940" y="793920"/>
                  <a:pt x="8276683" y="972411"/>
                  <a:pt x="8277188" y="1123664"/>
                </a:cubicBezTo>
                <a:cubicBezTo>
                  <a:pt x="8281143" y="1289782"/>
                  <a:pt x="8274608" y="1433001"/>
                  <a:pt x="8277188" y="1612916"/>
                </a:cubicBezTo>
                <a:cubicBezTo>
                  <a:pt x="8079975" y="1640510"/>
                  <a:pt x="7834019" y="1615527"/>
                  <a:pt x="7603187" y="1612916"/>
                </a:cubicBezTo>
                <a:cubicBezTo>
                  <a:pt x="7371112" y="1602476"/>
                  <a:pt x="7329973" y="1562385"/>
                  <a:pt x="7094732" y="1612916"/>
                </a:cubicBezTo>
                <a:cubicBezTo>
                  <a:pt x="6866108" y="1678971"/>
                  <a:pt x="6870478" y="1571748"/>
                  <a:pt x="6751820" y="1612916"/>
                </a:cubicBezTo>
                <a:cubicBezTo>
                  <a:pt x="6636556" y="1645299"/>
                  <a:pt x="6502936" y="1586131"/>
                  <a:pt x="6408908" y="1612916"/>
                </a:cubicBezTo>
                <a:cubicBezTo>
                  <a:pt x="6352370" y="1617202"/>
                  <a:pt x="6010401" y="1575033"/>
                  <a:pt x="5817680" y="1612916"/>
                </a:cubicBezTo>
                <a:cubicBezTo>
                  <a:pt x="5596544" y="1618994"/>
                  <a:pt x="5554599" y="1579831"/>
                  <a:pt x="5391997" y="1612916"/>
                </a:cubicBezTo>
                <a:cubicBezTo>
                  <a:pt x="5265654" y="1658428"/>
                  <a:pt x="5150158" y="1575121"/>
                  <a:pt x="5049084" y="1612916"/>
                </a:cubicBezTo>
                <a:cubicBezTo>
                  <a:pt x="4985960" y="1649879"/>
                  <a:pt x="4791091" y="1553535"/>
                  <a:pt x="4457856" y="1612916"/>
                </a:cubicBezTo>
                <a:cubicBezTo>
                  <a:pt x="4173595" y="1679629"/>
                  <a:pt x="4192341" y="1602872"/>
                  <a:pt x="4032173" y="1612916"/>
                </a:cubicBezTo>
                <a:cubicBezTo>
                  <a:pt x="3873050" y="1625753"/>
                  <a:pt x="3464504" y="1597962"/>
                  <a:pt x="3275401" y="1612916"/>
                </a:cubicBezTo>
                <a:cubicBezTo>
                  <a:pt x="3053698" y="1631813"/>
                  <a:pt x="2854029" y="1491369"/>
                  <a:pt x="2601401" y="1612916"/>
                </a:cubicBezTo>
                <a:cubicBezTo>
                  <a:pt x="2357951" y="1726298"/>
                  <a:pt x="2110845" y="1647165"/>
                  <a:pt x="1927402" y="1612916"/>
                </a:cubicBezTo>
                <a:cubicBezTo>
                  <a:pt x="1684109" y="1636540"/>
                  <a:pt x="1449212" y="1562244"/>
                  <a:pt x="1253402" y="1612916"/>
                </a:cubicBezTo>
                <a:cubicBezTo>
                  <a:pt x="1017702" y="1633526"/>
                  <a:pt x="991699" y="1551124"/>
                  <a:pt x="827718" y="1612916"/>
                </a:cubicBezTo>
                <a:cubicBezTo>
                  <a:pt x="637656" y="1644055"/>
                  <a:pt x="174511" y="1583142"/>
                  <a:pt x="0" y="1612916"/>
                </a:cubicBezTo>
                <a:cubicBezTo>
                  <a:pt x="-33757" y="1416493"/>
                  <a:pt x="-8774" y="1190676"/>
                  <a:pt x="0" y="1075277"/>
                </a:cubicBezTo>
                <a:cubicBezTo>
                  <a:pt x="-17968" y="934863"/>
                  <a:pt x="15878" y="609178"/>
                  <a:pt x="0" y="505379"/>
                </a:cubicBezTo>
                <a:cubicBezTo>
                  <a:pt x="-7847" y="366781"/>
                  <a:pt x="69015" y="155562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873204236">
                  <a:custGeom>
                    <a:avLst/>
                    <a:gdLst>
                      <a:gd name="connsiteX0" fmla="*/ 0 w 7900109"/>
                      <a:gd name="connsiteY0" fmla="*/ 0 h 1327246"/>
                      <a:gd name="connsiteX1" fmla="*/ 406291 w 7900109"/>
                      <a:gd name="connsiteY1" fmla="*/ 0 h 1327246"/>
                      <a:gd name="connsiteX2" fmla="*/ 1128587 w 7900109"/>
                      <a:gd name="connsiteY2" fmla="*/ 0 h 1327246"/>
                      <a:gd name="connsiteX3" fmla="*/ 1613879 w 7900109"/>
                      <a:gd name="connsiteY3" fmla="*/ 0 h 1327246"/>
                      <a:gd name="connsiteX4" fmla="*/ 2336175 w 7900109"/>
                      <a:gd name="connsiteY4" fmla="*/ 0 h 1327246"/>
                      <a:gd name="connsiteX5" fmla="*/ 2979470 w 7900109"/>
                      <a:gd name="connsiteY5" fmla="*/ 0 h 1327246"/>
                      <a:gd name="connsiteX6" fmla="*/ 3543763 w 7900109"/>
                      <a:gd name="connsiteY6" fmla="*/ 0 h 1327246"/>
                      <a:gd name="connsiteX7" fmla="*/ 4187058 w 7900109"/>
                      <a:gd name="connsiteY7" fmla="*/ 0 h 1327246"/>
                      <a:gd name="connsiteX8" fmla="*/ 4514348 w 7900109"/>
                      <a:gd name="connsiteY8" fmla="*/ 0 h 1327246"/>
                      <a:gd name="connsiteX9" fmla="*/ 5078641 w 7900109"/>
                      <a:gd name="connsiteY9" fmla="*/ 0 h 1327246"/>
                      <a:gd name="connsiteX10" fmla="*/ 5721936 w 7900109"/>
                      <a:gd name="connsiteY10" fmla="*/ 0 h 1327246"/>
                      <a:gd name="connsiteX11" fmla="*/ 6049226 w 7900109"/>
                      <a:gd name="connsiteY11" fmla="*/ 0 h 1327246"/>
                      <a:gd name="connsiteX12" fmla="*/ 6692521 w 7900109"/>
                      <a:gd name="connsiteY12" fmla="*/ 0 h 1327246"/>
                      <a:gd name="connsiteX13" fmla="*/ 7098812 w 7900109"/>
                      <a:gd name="connsiteY13" fmla="*/ 0 h 1327246"/>
                      <a:gd name="connsiteX14" fmla="*/ 7900109 w 7900109"/>
                      <a:gd name="connsiteY14" fmla="*/ 0 h 1327246"/>
                      <a:gd name="connsiteX15" fmla="*/ 7900109 w 7900109"/>
                      <a:gd name="connsiteY15" fmla="*/ 455688 h 1327246"/>
                      <a:gd name="connsiteX16" fmla="*/ 7900109 w 7900109"/>
                      <a:gd name="connsiteY16" fmla="*/ 924648 h 1327246"/>
                      <a:gd name="connsiteX17" fmla="*/ 7900109 w 7900109"/>
                      <a:gd name="connsiteY17" fmla="*/ 1327246 h 1327246"/>
                      <a:gd name="connsiteX18" fmla="*/ 7256814 w 7900109"/>
                      <a:gd name="connsiteY18" fmla="*/ 1327246 h 1327246"/>
                      <a:gd name="connsiteX19" fmla="*/ 6771522 w 7900109"/>
                      <a:gd name="connsiteY19" fmla="*/ 1327246 h 1327246"/>
                      <a:gd name="connsiteX20" fmla="*/ 6444232 w 7900109"/>
                      <a:gd name="connsiteY20" fmla="*/ 1327246 h 1327246"/>
                      <a:gd name="connsiteX21" fmla="*/ 6116942 w 7900109"/>
                      <a:gd name="connsiteY21" fmla="*/ 1327246 h 1327246"/>
                      <a:gd name="connsiteX22" fmla="*/ 5552648 w 7900109"/>
                      <a:gd name="connsiteY22" fmla="*/ 1327246 h 1327246"/>
                      <a:gd name="connsiteX23" fmla="*/ 5146357 w 7900109"/>
                      <a:gd name="connsiteY23" fmla="*/ 1327246 h 1327246"/>
                      <a:gd name="connsiteX24" fmla="*/ 4819066 w 7900109"/>
                      <a:gd name="connsiteY24" fmla="*/ 1327246 h 1327246"/>
                      <a:gd name="connsiteX25" fmla="*/ 4254773 w 7900109"/>
                      <a:gd name="connsiteY25" fmla="*/ 1327246 h 1327246"/>
                      <a:gd name="connsiteX26" fmla="*/ 3848482 w 7900109"/>
                      <a:gd name="connsiteY26" fmla="*/ 1327246 h 1327246"/>
                      <a:gd name="connsiteX27" fmla="*/ 3126186 w 7900109"/>
                      <a:gd name="connsiteY27" fmla="*/ 1327246 h 1327246"/>
                      <a:gd name="connsiteX28" fmla="*/ 2482891 w 7900109"/>
                      <a:gd name="connsiteY28" fmla="*/ 1327246 h 1327246"/>
                      <a:gd name="connsiteX29" fmla="*/ 1839597 w 7900109"/>
                      <a:gd name="connsiteY29" fmla="*/ 1327246 h 1327246"/>
                      <a:gd name="connsiteX30" fmla="*/ 1196302 w 7900109"/>
                      <a:gd name="connsiteY30" fmla="*/ 1327246 h 1327246"/>
                      <a:gd name="connsiteX31" fmla="*/ 790011 w 7900109"/>
                      <a:gd name="connsiteY31" fmla="*/ 1327246 h 1327246"/>
                      <a:gd name="connsiteX32" fmla="*/ 0 w 7900109"/>
                      <a:gd name="connsiteY32" fmla="*/ 1327246 h 1327246"/>
                      <a:gd name="connsiteX33" fmla="*/ 0 w 7900109"/>
                      <a:gd name="connsiteY33" fmla="*/ 884831 h 1327246"/>
                      <a:gd name="connsiteX34" fmla="*/ 0 w 7900109"/>
                      <a:gd name="connsiteY34" fmla="*/ 415870 h 1327246"/>
                      <a:gd name="connsiteX35" fmla="*/ 0 w 7900109"/>
                      <a:gd name="connsiteY35" fmla="*/ 0 h 132724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</a:cxnLst>
                    <a:rect l="l" t="t" r="r" b="b"/>
                    <a:pathLst>
                      <a:path w="7900109" h="1327246" extrusionOk="0">
                        <a:moveTo>
                          <a:pt x="0" y="0"/>
                        </a:moveTo>
                        <a:cubicBezTo>
                          <a:pt x="87303" y="-27536"/>
                          <a:pt x="228576" y="24959"/>
                          <a:pt x="406291" y="0"/>
                        </a:cubicBezTo>
                        <a:cubicBezTo>
                          <a:pt x="584006" y="-24959"/>
                          <a:pt x="917420" y="4004"/>
                          <a:pt x="1128587" y="0"/>
                        </a:cubicBezTo>
                        <a:cubicBezTo>
                          <a:pt x="1339754" y="-4004"/>
                          <a:pt x="1457379" y="46490"/>
                          <a:pt x="1613879" y="0"/>
                        </a:cubicBezTo>
                        <a:cubicBezTo>
                          <a:pt x="1770379" y="-46490"/>
                          <a:pt x="1977413" y="25048"/>
                          <a:pt x="2336175" y="0"/>
                        </a:cubicBezTo>
                        <a:cubicBezTo>
                          <a:pt x="2694937" y="-25048"/>
                          <a:pt x="2803668" y="14894"/>
                          <a:pt x="2979470" y="0"/>
                        </a:cubicBezTo>
                        <a:cubicBezTo>
                          <a:pt x="3155272" y="-14894"/>
                          <a:pt x="3356324" y="38475"/>
                          <a:pt x="3543763" y="0"/>
                        </a:cubicBezTo>
                        <a:cubicBezTo>
                          <a:pt x="3731202" y="-38475"/>
                          <a:pt x="3884467" y="30456"/>
                          <a:pt x="4187058" y="0"/>
                        </a:cubicBezTo>
                        <a:cubicBezTo>
                          <a:pt x="4489649" y="-30456"/>
                          <a:pt x="4364901" y="5995"/>
                          <a:pt x="4514348" y="0"/>
                        </a:cubicBezTo>
                        <a:cubicBezTo>
                          <a:pt x="4663795" y="-5995"/>
                          <a:pt x="4853687" y="36139"/>
                          <a:pt x="5078641" y="0"/>
                        </a:cubicBezTo>
                        <a:cubicBezTo>
                          <a:pt x="5303595" y="-36139"/>
                          <a:pt x="5561824" y="45524"/>
                          <a:pt x="5721936" y="0"/>
                        </a:cubicBezTo>
                        <a:cubicBezTo>
                          <a:pt x="5882048" y="-45524"/>
                          <a:pt x="5891055" y="26803"/>
                          <a:pt x="6049226" y="0"/>
                        </a:cubicBezTo>
                        <a:cubicBezTo>
                          <a:pt x="6207397" y="-26803"/>
                          <a:pt x="6499668" y="75851"/>
                          <a:pt x="6692521" y="0"/>
                        </a:cubicBezTo>
                        <a:cubicBezTo>
                          <a:pt x="6885375" y="-75851"/>
                          <a:pt x="6950933" y="11851"/>
                          <a:pt x="7098812" y="0"/>
                        </a:cubicBezTo>
                        <a:cubicBezTo>
                          <a:pt x="7246691" y="-11851"/>
                          <a:pt x="7588264" y="90335"/>
                          <a:pt x="7900109" y="0"/>
                        </a:cubicBezTo>
                        <a:cubicBezTo>
                          <a:pt x="7953908" y="225152"/>
                          <a:pt x="7846801" y="238574"/>
                          <a:pt x="7900109" y="455688"/>
                        </a:cubicBezTo>
                        <a:cubicBezTo>
                          <a:pt x="7953417" y="672802"/>
                          <a:pt x="7887012" y="799893"/>
                          <a:pt x="7900109" y="924648"/>
                        </a:cubicBezTo>
                        <a:cubicBezTo>
                          <a:pt x="7913206" y="1049403"/>
                          <a:pt x="7888924" y="1188957"/>
                          <a:pt x="7900109" y="1327246"/>
                        </a:cubicBezTo>
                        <a:cubicBezTo>
                          <a:pt x="7746902" y="1328825"/>
                          <a:pt x="7471523" y="1327072"/>
                          <a:pt x="7256814" y="1327246"/>
                        </a:cubicBezTo>
                        <a:cubicBezTo>
                          <a:pt x="7042105" y="1327420"/>
                          <a:pt x="6992069" y="1277557"/>
                          <a:pt x="6771522" y="1327246"/>
                        </a:cubicBezTo>
                        <a:cubicBezTo>
                          <a:pt x="6550975" y="1376935"/>
                          <a:pt x="6552495" y="1298584"/>
                          <a:pt x="6444232" y="1327246"/>
                        </a:cubicBezTo>
                        <a:cubicBezTo>
                          <a:pt x="6335969" y="1355908"/>
                          <a:pt x="6197572" y="1308719"/>
                          <a:pt x="6116942" y="1327246"/>
                        </a:cubicBezTo>
                        <a:cubicBezTo>
                          <a:pt x="6036312" y="1345773"/>
                          <a:pt x="5756824" y="1305014"/>
                          <a:pt x="5552648" y="1327246"/>
                        </a:cubicBezTo>
                        <a:cubicBezTo>
                          <a:pt x="5348472" y="1349478"/>
                          <a:pt x="5281960" y="1285278"/>
                          <a:pt x="5146357" y="1327246"/>
                        </a:cubicBezTo>
                        <a:cubicBezTo>
                          <a:pt x="5010754" y="1369214"/>
                          <a:pt x="4917668" y="1295321"/>
                          <a:pt x="4819066" y="1327246"/>
                        </a:cubicBezTo>
                        <a:cubicBezTo>
                          <a:pt x="4720464" y="1359171"/>
                          <a:pt x="4518310" y="1283694"/>
                          <a:pt x="4254773" y="1327246"/>
                        </a:cubicBezTo>
                        <a:cubicBezTo>
                          <a:pt x="3991236" y="1370798"/>
                          <a:pt x="3994951" y="1315665"/>
                          <a:pt x="3848482" y="1327246"/>
                        </a:cubicBezTo>
                        <a:cubicBezTo>
                          <a:pt x="3702013" y="1338827"/>
                          <a:pt x="3339516" y="1272398"/>
                          <a:pt x="3126186" y="1327246"/>
                        </a:cubicBezTo>
                        <a:cubicBezTo>
                          <a:pt x="2912856" y="1382094"/>
                          <a:pt x="2737348" y="1250429"/>
                          <a:pt x="2482891" y="1327246"/>
                        </a:cubicBezTo>
                        <a:cubicBezTo>
                          <a:pt x="2228435" y="1404063"/>
                          <a:pt x="2045969" y="1327232"/>
                          <a:pt x="1839597" y="1327246"/>
                        </a:cubicBezTo>
                        <a:cubicBezTo>
                          <a:pt x="1633225" y="1327260"/>
                          <a:pt x="1413600" y="1312118"/>
                          <a:pt x="1196302" y="1327246"/>
                        </a:cubicBezTo>
                        <a:cubicBezTo>
                          <a:pt x="979005" y="1342374"/>
                          <a:pt x="942187" y="1281245"/>
                          <a:pt x="790011" y="1327246"/>
                        </a:cubicBezTo>
                        <a:cubicBezTo>
                          <a:pt x="637835" y="1373247"/>
                          <a:pt x="213485" y="1295607"/>
                          <a:pt x="0" y="1327246"/>
                        </a:cubicBezTo>
                        <a:cubicBezTo>
                          <a:pt x="-23243" y="1156884"/>
                          <a:pt x="6711" y="1009662"/>
                          <a:pt x="0" y="884831"/>
                        </a:cubicBezTo>
                        <a:cubicBezTo>
                          <a:pt x="-6711" y="760000"/>
                          <a:pt x="7721" y="511351"/>
                          <a:pt x="0" y="415870"/>
                        </a:cubicBezTo>
                        <a:cubicBezTo>
                          <a:pt x="-7721" y="320389"/>
                          <a:pt x="38429" y="15614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281EFF5-52AD-56EA-1728-AE104CE89F34}"/>
              </a:ext>
            </a:extLst>
          </p:cNvPr>
          <p:cNvSpPr/>
          <p:nvPr/>
        </p:nvSpPr>
        <p:spPr>
          <a:xfrm>
            <a:off x="1790811" y="-87634"/>
            <a:ext cx="64711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Attendance</a:t>
            </a:r>
            <a:r>
              <a:rPr lang="en-US" sz="54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on a page</a:t>
            </a:r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5B5EC9B-9733-D508-7265-395D54E651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22" y="11070"/>
            <a:ext cx="784017" cy="78401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4C81505-DD34-2FDB-09EA-9EC45F9685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9650" y="38502"/>
            <a:ext cx="797194" cy="797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16033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4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000000"/>
      </a:accent1>
      <a:accent2>
        <a:srgbClr val="FF0000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70ddcbf-7d8b-4c7f-984a-2d8f8da81337" xsi:nil="true"/>
    <lcf76f155ced4ddcb4097134ff3c332f xmlns="63f76fa3-bc75-421b-a5db-b8ecf0df2c6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C1E0D8B726A546B4EC0F3A6602D839" ma:contentTypeVersion="15" ma:contentTypeDescription="Create a new document." ma:contentTypeScope="" ma:versionID="bf38a3c20cae0859aceec355f14c3548">
  <xsd:schema xmlns:xsd="http://www.w3.org/2001/XMLSchema" xmlns:xs="http://www.w3.org/2001/XMLSchema" xmlns:p="http://schemas.microsoft.com/office/2006/metadata/properties" xmlns:ns2="63f76fa3-bc75-421b-a5db-b8ecf0df2c6b" xmlns:ns3="770ddcbf-7d8b-4c7f-984a-2d8f8da81337" targetNamespace="http://schemas.microsoft.com/office/2006/metadata/properties" ma:root="true" ma:fieldsID="87673b3b373d3e2096716b862a0f9ffa" ns2:_="" ns3:_="">
    <xsd:import namespace="63f76fa3-bc75-421b-a5db-b8ecf0df2c6b"/>
    <xsd:import namespace="770ddcbf-7d8b-4c7f-984a-2d8f8da8133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76fa3-bc75-421b-a5db-b8ecf0df2c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4dffdda-9b75-4d76-b353-e8fbb476ec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0ddcbf-7d8b-4c7f-984a-2d8f8da8133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5493d24-e44d-488d-a363-a426b4950c07}" ma:internalName="TaxCatchAll" ma:showField="CatchAllData" ma:web="770ddcbf-7d8b-4c7f-984a-2d8f8da813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697D59-CCFF-4E41-9A16-713A49DB1689}">
  <ds:schemaRefs>
    <ds:schemaRef ds:uri="http://schemas.microsoft.com/office/2006/metadata/properties"/>
    <ds:schemaRef ds:uri="http://www.w3.org/2000/xmlns/"/>
    <ds:schemaRef ds:uri="770ddcbf-7d8b-4c7f-984a-2d8f8da81337"/>
    <ds:schemaRef ds:uri="http://www.w3.org/2001/XMLSchema-instance"/>
    <ds:schemaRef ds:uri="63f76fa3-bc75-421b-a5db-b8ecf0df2c6b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96A2296-1D7A-465B-B620-63BFC45999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5B717F-B1C1-4DF1-9A2F-2876328BB94E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63f76fa3-bc75-421b-a5db-b8ecf0df2c6b"/>
    <ds:schemaRef ds:uri="770ddcbf-7d8b-4c7f-984a-2d8f8da81337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1057</TotalTime>
  <Words>224</Words>
  <Application>Microsoft Office PowerPoint</Application>
  <PresentationFormat>A4 Paper (210x297 mm)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Wingdings</vt:lpstr>
      <vt:lpstr>Retrospect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 Arthur</dc:creator>
  <cp:lastModifiedBy>Simon Arthur</cp:lastModifiedBy>
  <cp:revision>3</cp:revision>
  <cp:lastPrinted>2023-10-05T08:53:21Z</cp:lastPrinted>
  <dcterms:created xsi:type="dcterms:W3CDTF">2023-10-02T15:29:50Z</dcterms:created>
  <dcterms:modified xsi:type="dcterms:W3CDTF">2026-03-03T13:39:13Z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0x0101009AC1E0D8B726A546B4EC0F3A6602D839</vt:lpwstr>
  </property>
  <property fmtid="{D5CDD505-2E9C-101B-9397-08002B2CF9AE}" pid="3" name="MediaServiceImageTags">
    <vt:lpwstr/>
  </property>
</Properties>
</file>