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9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4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1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0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1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3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64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6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0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0A25-99F5-4478-89EF-9CCA979AC2A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6B34-2F80-4CB4-A7AF-E0A8BBF01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0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242887"/>
            <a:ext cx="10791825" cy="63722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2144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18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0"/>
            <a:ext cx="9301942" cy="676440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62" y="59218"/>
            <a:ext cx="10039176" cy="673416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Jack</dc:creator>
  <cp:lastModifiedBy>Wood, Jack</cp:lastModifiedBy>
  <cp:revision>2</cp:revision>
  <dcterms:created xsi:type="dcterms:W3CDTF">2021-02-09T11:31:46Z</dcterms:created>
  <dcterms:modified xsi:type="dcterms:W3CDTF">2021-02-09T12:53:40Z</dcterms:modified>
</cp:coreProperties>
</file>