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11E87-941B-4184-9A6F-CB35DDC00289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A481-B7BE-4114-81BB-D3E8C02DB1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203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11E87-941B-4184-9A6F-CB35DDC00289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A481-B7BE-4114-81BB-D3E8C02DB1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460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11E87-941B-4184-9A6F-CB35DDC00289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A481-B7BE-4114-81BB-D3E8C02DB1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317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11E87-941B-4184-9A6F-CB35DDC00289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A481-B7BE-4114-81BB-D3E8C02DB1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21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11E87-941B-4184-9A6F-CB35DDC00289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A481-B7BE-4114-81BB-D3E8C02DB1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155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11E87-941B-4184-9A6F-CB35DDC00289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A481-B7BE-4114-81BB-D3E8C02DB1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479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11E87-941B-4184-9A6F-CB35DDC00289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A481-B7BE-4114-81BB-D3E8C02DB1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116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11E87-941B-4184-9A6F-CB35DDC00289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A481-B7BE-4114-81BB-D3E8C02DB1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41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11E87-941B-4184-9A6F-CB35DDC00289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A481-B7BE-4114-81BB-D3E8C02DB1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079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11E87-941B-4184-9A6F-CB35DDC00289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A481-B7BE-4114-81BB-D3E8C02DB1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738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11E87-941B-4184-9A6F-CB35DDC00289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A481-B7BE-4114-81BB-D3E8C02DB1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571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11E87-941B-4184-9A6F-CB35DDC00289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BA481-B7BE-4114-81BB-D3E8C02DB1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557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187" y="133350"/>
            <a:ext cx="10715625" cy="6591300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95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2019" y="197861"/>
            <a:ext cx="9657963" cy="6585326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06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87" y="185737"/>
            <a:ext cx="12087225" cy="6486525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73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Widescreen</PresentationFormat>
  <Paragraphs>0</Paragraphs>
  <Slides>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Wood, Jack</dc:creator>
  <cp:lastModifiedBy>Wood, Jack</cp:lastModifiedBy>
  <cp:revision>2</cp:revision>
  <dcterms:created xsi:type="dcterms:W3CDTF">2021-02-09T14:55:04Z</dcterms:created>
  <dcterms:modified xsi:type="dcterms:W3CDTF">2021-02-10T14:21:00Z</dcterms:modified>
</cp:coreProperties>
</file>