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8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6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5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9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1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8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6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675D-BCF0-41F8-AE2C-97CE5631D83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7061-8864-4A0D-87E5-B0B67D749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488" y="9525"/>
            <a:ext cx="12372975" cy="68389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9" y="12609"/>
            <a:ext cx="8805334" cy="684539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776287"/>
            <a:ext cx="11753850" cy="53054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533" y="239748"/>
            <a:ext cx="9582150" cy="653040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Jack</dc:creator>
  <cp:lastModifiedBy>Wood, Jack</cp:lastModifiedBy>
  <cp:revision>3</cp:revision>
  <dcterms:created xsi:type="dcterms:W3CDTF">2021-01-31T14:41:51Z</dcterms:created>
  <dcterms:modified xsi:type="dcterms:W3CDTF">2021-02-01T12:12:48Z</dcterms:modified>
</cp:coreProperties>
</file>