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2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6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7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8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4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4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3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BC60-3B9B-4C2B-BF85-8EFD1BA77C2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FC2A-884A-4FF7-AA21-91A813207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7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036" y="286729"/>
            <a:ext cx="8359314" cy="624230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83" y="0"/>
            <a:ext cx="10097885" cy="678349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381" y="66503"/>
            <a:ext cx="8426551" cy="667194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0445" y="2118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Jack</dc:creator>
  <cp:lastModifiedBy>Wood, Jack</cp:lastModifiedBy>
  <cp:revision>3</cp:revision>
  <dcterms:created xsi:type="dcterms:W3CDTF">2021-01-21T13:03:12Z</dcterms:created>
  <dcterms:modified xsi:type="dcterms:W3CDTF">2021-01-21T13:14:03Z</dcterms:modified>
</cp:coreProperties>
</file>