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6" r:id="rId2"/>
    <p:sldId id="257" r:id="rId3"/>
    <p:sldId id="258" r:id="rId4"/>
    <p:sldId id="259" r:id="rId5"/>
    <p:sldId id="260" r:id="rId6"/>
    <p:sldId id="280" r:id="rId7"/>
    <p:sldId id="261" r:id="rId8"/>
    <p:sldId id="278" r:id="rId9"/>
    <p:sldId id="279"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546056"/>
        </a:solidFill>
        <a:effectLst/>
        <a:uFillTx/>
        <a:latin typeface="+mn-lt"/>
        <a:ea typeface="+mn-ea"/>
        <a:cs typeface="+mn-cs"/>
        <a:sym typeface="Palatino"/>
      </a:defRPr>
    </a:lvl1pPr>
    <a:lvl2pPr marL="0" marR="0" indent="228600" algn="ctr" defTabSz="584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546056"/>
        </a:solidFill>
        <a:effectLst/>
        <a:uFillTx/>
        <a:latin typeface="+mn-lt"/>
        <a:ea typeface="+mn-ea"/>
        <a:cs typeface="+mn-cs"/>
        <a:sym typeface="Palatino"/>
      </a:defRPr>
    </a:lvl2pPr>
    <a:lvl3pPr marL="0" marR="0" indent="457200" algn="ctr" defTabSz="584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546056"/>
        </a:solidFill>
        <a:effectLst/>
        <a:uFillTx/>
        <a:latin typeface="+mn-lt"/>
        <a:ea typeface="+mn-ea"/>
        <a:cs typeface="+mn-cs"/>
        <a:sym typeface="Palatino"/>
      </a:defRPr>
    </a:lvl3pPr>
    <a:lvl4pPr marL="0" marR="0" indent="685800" algn="ctr" defTabSz="584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546056"/>
        </a:solidFill>
        <a:effectLst/>
        <a:uFillTx/>
        <a:latin typeface="+mn-lt"/>
        <a:ea typeface="+mn-ea"/>
        <a:cs typeface="+mn-cs"/>
        <a:sym typeface="Palatino"/>
      </a:defRPr>
    </a:lvl4pPr>
    <a:lvl5pPr marL="0" marR="0" indent="914400" algn="ctr" defTabSz="584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546056"/>
        </a:solidFill>
        <a:effectLst/>
        <a:uFillTx/>
        <a:latin typeface="+mn-lt"/>
        <a:ea typeface="+mn-ea"/>
        <a:cs typeface="+mn-cs"/>
        <a:sym typeface="Palatino"/>
      </a:defRPr>
    </a:lvl5pPr>
    <a:lvl6pPr marL="0" marR="0" indent="1143000" algn="ctr" defTabSz="584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546056"/>
        </a:solidFill>
        <a:effectLst/>
        <a:uFillTx/>
        <a:latin typeface="+mn-lt"/>
        <a:ea typeface="+mn-ea"/>
        <a:cs typeface="+mn-cs"/>
        <a:sym typeface="Palatino"/>
      </a:defRPr>
    </a:lvl6pPr>
    <a:lvl7pPr marL="0" marR="0" indent="1371600" algn="ctr" defTabSz="584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546056"/>
        </a:solidFill>
        <a:effectLst/>
        <a:uFillTx/>
        <a:latin typeface="+mn-lt"/>
        <a:ea typeface="+mn-ea"/>
        <a:cs typeface="+mn-cs"/>
        <a:sym typeface="Palatino"/>
      </a:defRPr>
    </a:lvl7pPr>
    <a:lvl8pPr marL="0" marR="0" indent="1600200" algn="ctr" defTabSz="584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546056"/>
        </a:solidFill>
        <a:effectLst/>
        <a:uFillTx/>
        <a:latin typeface="+mn-lt"/>
        <a:ea typeface="+mn-ea"/>
        <a:cs typeface="+mn-cs"/>
        <a:sym typeface="Palatino"/>
      </a:defRPr>
    </a:lvl8pPr>
    <a:lvl9pPr marL="0" marR="0" indent="1828800" algn="ctr" defTabSz="584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546056"/>
        </a:solidFill>
        <a:effectLst/>
        <a:uFillTx/>
        <a:latin typeface="+mn-lt"/>
        <a:ea typeface="+mn-ea"/>
        <a:cs typeface="+mn-cs"/>
        <a:sym typeface="Palatino"/>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ff">
        <a:fontRef idx="minor">
          <a:srgbClr val="7B867F">
            <a:alpha val="92000"/>
          </a:srgbClr>
        </a:fontRef>
        <a:srgbClr val="7B867F">
          <a:alpha val="92000"/>
        </a:srgbClr>
      </a:tcTxStyle>
      <a:tcStyle>
        <a:tcBdr>
          <a:left>
            <a:ln w="12700" cap="flat">
              <a:solidFill>
                <a:srgbClr val="79A0AF">
                  <a:alpha val="50000"/>
                </a:srgbClr>
              </a:solidFill>
              <a:prstDash val="solid"/>
              <a:miter lim="400000"/>
            </a:ln>
          </a:left>
          <a:right>
            <a:ln w="12700" cap="flat">
              <a:solidFill>
                <a:srgbClr val="79A0AF">
                  <a:alpha val="50000"/>
                </a:srgbClr>
              </a:solidFill>
              <a:prstDash val="solid"/>
              <a:miter lim="400000"/>
            </a:ln>
          </a:right>
          <a:top>
            <a:ln w="12700" cap="flat">
              <a:solidFill>
                <a:srgbClr val="79A0AF">
                  <a:alpha val="50000"/>
                </a:srgbClr>
              </a:solidFill>
              <a:prstDash val="solid"/>
              <a:miter lim="400000"/>
            </a:ln>
          </a:top>
          <a:bottom>
            <a:ln w="12700" cap="flat">
              <a:solidFill>
                <a:srgbClr val="79A0AF">
                  <a:alpha val="50000"/>
                </a:srgbClr>
              </a:solidFill>
              <a:prstDash val="solid"/>
              <a:miter lim="400000"/>
            </a:ln>
          </a:bottom>
          <a:insideH>
            <a:ln w="12700" cap="flat">
              <a:solidFill>
                <a:srgbClr val="79A0AF">
                  <a:alpha val="50000"/>
                </a:srgbClr>
              </a:solidFill>
              <a:prstDash val="solid"/>
              <a:miter lim="400000"/>
            </a:ln>
          </a:insideH>
          <a:insideV>
            <a:ln w="12700" cap="flat">
              <a:solidFill>
                <a:srgbClr val="79A0AF">
                  <a:alpha val="50000"/>
                </a:srgbClr>
              </a:solidFill>
              <a:prstDash val="solid"/>
              <a:miter lim="400000"/>
            </a:ln>
          </a:insideV>
        </a:tcBdr>
        <a:fill>
          <a:noFill/>
        </a:fill>
      </a:tcStyle>
    </a:wholeTbl>
    <a:band2H>
      <a:tcTxStyle/>
      <a:tcStyle>
        <a:tcBdr/>
        <a:fill>
          <a:solidFill>
            <a:srgbClr val="BFC0B3">
              <a:alpha val="30000"/>
            </a:srgbClr>
          </a:solidFill>
        </a:fill>
      </a:tcStyle>
    </a:band2H>
    <a:firstCol>
      <a:tcTxStyle b="on" i="off">
        <a:fontRef idx="minor">
          <a:srgbClr val="F5F5EA"/>
        </a:fontRef>
        <a:srgbClr val="F5F5EA"/>
      </a:tcTxStyle>
      <a:tcStyle>
        <a:tcBdr>
          <a:left>
            <a:ln w="12700" cap="flat">
              <a:solidFill>
                <a:srgbClr val="79A0AF">
                  <a:alpha val="50000"/>
                </a:srgbClr>
              </a:solidFill>
              <a:prstDash val="solid"/>
              <a:miter lim="400000"/>
            </a:ln>
          </a:left>
          <a:right>
            <a:ln w="12700" cap="flat">
              <a:solidFill>
                <a:srgbClr val="79A0AF">
                  <a:alpha val="50000"/>
                </a:srgbClr>
              </a:solidFill>
              <a:prstDash val="solid"/>
              <a:miter lim="400000"/>
            </a:ln>
          </a:right>
          <a:top>
            <a:ln w="12700" cap="flat">
              <a:solidFill>
                <a:srgbClr val="79A0AF">
                  <a:alpha val="50000"/>
                </a:srgbClr>
              </a:solidFill>
              <a:prstDash val="solid"/>
              <a:miter lim="400000"/>
            </a:ln>
          </a:top>
          <a:bottom>
            <a:ln w="12700" cap="flat">
              <a:solidFill>
                <a:srgbClr val="79A0AF">
                  <a:alpha val="50000"/>
                </a:srgbClr>
              </a:solidFill>
              <a:prstDash val="solid"/>
              <a:miter lim="400000"/>
            </a:ln>
          </a:bottom>
          <a:insideH>
            <a:ln w="12700" cap="flat">
              <a:solidFill>
                <a:srgbClr val="79A0AF">
                  <a:alpha val="50000"/>
                </a:srgbClr>
              </a:solidFill>
              <a:prstDash val="solid"/>
              <a:miter lim="400000"/>
            </a:ln>
          </a:insideH>
          <a:insideV>
            <a:ln w="12700" cap="flat">
              <a:solidFill>
                <a:srgbClr val="79A0AF">
                  <a:alpha val="50000"/>
                </a:srgbClr>
              </a:solidFill>
              <a:prstDash val="solid"/>
              <a:miter lim="400000"/>
            </a:ln>
          </a:insideV>
        </a:tcBdr>
        <a:fill>
          <a:noFill/>
        </a:fill>
      </a:tcStyle>
    </a:firstCol>
    <a:lastRow>
      <a:tcTxStyle b="on" i="off">
        <a:fontRef idx="minor">
          <a:srgbClr val="7B867F">
            <a:alpha val="92000"/>
          </a:srgbClr>
        </a:fontRef>
        <a:srgbClr val="7B867F">
          <a:alpha val="92000"/>
        </a:srgbClr>
      </a:tcTxStyle>
      <a:tcStyle>
        <a:tcBdr>
          <a:left>
            <a:ln w="12700" cap="flat">
              <a:solidFill>
                <a:srgbClr val="79A0AF">
                  <a:alpha val="50000"/>
                </a:srgbClr>
              </a:solidFill>
              <a:prstDash val="solid"/>
              <a:miter lim="400000"/>
            </a:ln>
          </a:left>
          <a:right>
            <a:ln w="12700" cap="flat">
              <a:solidFill>
                <a:srgbClr val="79A0AF">
                  <a:alpha val="50000"/>
                </a:srgbClr>
              </a:solidFill>
              <a:prstDash val="solid"/>
              <a:miter lim="400000"/>
            </a:ln>
          </a:right>
          <a:top>
            <a:ln w="25400" cap="flat">
              <a:solidFill>
                <a:srgbClr val="79A0AF">
                  <a:alpha val="50000"/>
                </a:srgbClr>
              </a:solidFill>
              <a:prstDash val="solid"/>
              <a:miter lim="400000"/>
            </a:ln>
          </a:top>
          <a:bottom>
            <a:ln w="12700" cap="flat">
              <a:solidFill>
                <a:srgbClr val="79A0AF">
                  <a:alpha val="50000"/>
                </a:srgbClr>
              </a:solidFill>
              <a:prstDash val="solid"/>
              <a:miter lim="400000"/>
            </a:ln>
          </a:bottom>
          <a:insideH>
            <a:ln w="12700" cap="flat">
              <a:solidFill>
                <a:srgbClr val="79A0AF">
                  <a:alpha val="50000"/>
                </a:srgbClr>
              </a:solidFill>
              <a:prstDash val="solid"/>
              <a:miter lim="400000"/>
            </a:ln>
          </a:insideH>
          <a:insideV>
            <a:ln w="12700" cap="flat">
              <a:solidFill>
                <a:srgbClr val="79A0AF">
                  <a:alpha val="50000"/>
                </a:srgbClr>
              </a:solidFill>
              <a:prstDash val="solid"/>
              <a:miter lim="400000"/>
            </a:ln>
          </a:insideV>
        </a:tcBdr>
        <a:fill>
          <a:noFill/>
        </a:fill>
      </a:tcStyle>
    </a:lastRow>
    <a:firstRow>
      <a:tcTxStyle b="on" i="off">
        <a:fontRef idx="minor">
          <a:srgbClr val="F5F5EA"/>
        </a:fontRef>
        <a:srgbClr val="F5F5EA"/>
      </a:tcTxStyle>
      <a:tcStyle>
        <a:tcBdr>
          <a:left>
            <a:ln w="12700" cap="flat">
              <a:solidFill>
                <a:srgbClr val="79A0AF">
                  <a:alpha val="50000"/>
                </a:srgbClr>
              </a:solidFill>
              <a:prstDash val="solid"/>
              <a:miter lim="400000"/>
            </a:ln>
          </a:left>
          <a:right>
            <a:ln w="12700" cap="flat">
              <a:solidFill>
                <a:srgbClr val="79A0AF">
                  <a:alpha val="50000"/>
                </a:srgbClr>
              </a:solidFill>
              <a:prstDash val="solid"/>
              <a:miter lim="400000"/>
            </a:ln>
          </a:right>
          <a:top>
            <a:ln w="12700" cap="flat">
              <a:solidFill>
                <a:srgbClr val="79A0AF">
                  <a:alpha val="50000"/>
                </a:srgbClr>
              </a:solidFill>
              <a:prstDash val="solid"/>
              <a:miter lim="400000"/>
            </a:ln>
          </a:top>
          <a:bottom>
            <a:ln w="12700" cap="flat">
              <a:solidFill>
                <a:srgbClr val="79A0AF">
                  <a:alpha val="50000"/>
                </a:srgbClr>
              </a:solidFill>
              <a:prstDash val="solid"/>
              <a:miter lim="400000"/>
            </a:ln>
          </a:bottom>
          <a:insideH>
            <a:ln w="12700" cap="flat">
              <a:solidFill>
                <a:srgbClr val="79A0AF">
                  <a:alpha val="50000"/>
                </a:srgbClr>
              </a:solidFill>
              <a:prstDash val="solid"/>
              <a:miter lim="400000"/>
            </a:ln>
          </a:insideH>
          <a:insideV>
            <a:ln w="12700" cap="flat">
              <a:solidFill>
                <a:srgbClr val="79A0AF">
                  <a:alpha val="50000"/>
                </a:srgbClr>
              </a:solidFill>
              <a:prstDash val="solid"/>
              <a:miter lim="400000"/>
            </a:ln>
          </a:insideV>
        </a:tcBdr>
        <a:fill>
          <a:noFill/>
        </a:fill>
      </a:tcStyle>
    </a:firstRow>
  </a:tblStyle>
  <a:tblStyle styleId="{C7B018BB-80A7-4F77-B60F-C8B233D01FF8}" styleName="">
    <a:tblBg/>
    <a:wholeTbl>
      <a:tcTxStyle b="on" i="off">
        <a:fontRef idx="minor">
          <a:srgbClr val="7B867F">
            <a:alpha val="92000"/>
          </a:srgbClr>
        </a:fontRef>
        <a:srgbClr val="7B867F">
          <a:alpha val="92000"/>
        </a:srgbClr>
      </a:tcTxStyle>
      <a:tcStyle>
        <a:tcBdr>
          <a:left>
            <a:ln w="12700" cap="flat">
              <a:solidFill>
                <a:srgbClr val="686763">
                  <a:alpha val="70000"/>
                </a:srgbClr>
              </a:solidFill>
              <a:prstDash val="solid"/>
              <a:miter lim="400000"/>
            </a:ln>
          </a:left>
          <a:right>
            <a:ln w="12700" cap="flat">
              <a:solidFill>
                <a:srgbClr val="686763">
                  <a:alpha val="70000"/>
                </a:srgbClr>
              </a:solidFill>
              <a:prstDash val="solid"/>
              <a:miter lim="400000"/>
            </a:ln>
          </a:right>
          <a:top>
            <a:ln w="12700" cap="flat">
              <a:solidFill>
                <a:srgbClr val="686763">
                  <a:alpha val="70000"/>
                </a:srgbClr>
              </a:solidFill>
              <a:prstDash val="solid"/>
              <a:miter lim="400000"/>
            </a:ln>
          </a:top>
          <a:bottom>
            <a:ln w="12700" cap="flat">
              <a:solidFill>
                <a:srgbClr val="686763">
                  <a:alpha val="70000"/>
                </a:srgbClr>
              </a:solidFill>
              <a:prstDash val="solid"/>
              <a:miter lim="400000"/>
            </a:ln>
          </a:bottom>
          <a:insideH>
            <a:ln w="12700" cap="flat">
              <a:solidFill>
                <a:srgbClr val="686763">
                  <a:alpha val="70000"/>
                </a:srgbClr>
              </a:solidFill>
              <a:prstDash val="solid"/>
              <a:miter lim="400000"/>
            </a:ln>
          </a:insideH>
          <a:insideV>
            <a:ln w="12700" cap="flat">
              <a:solidFill>
                <a:srgbClr val="686763">
                  <a:alpha val="70000"/>
                </a:srgbClr>
              </a:solidFill>
              <a:prstDash val="solid"/>
              <a:miter lim="400000"/>
            </a:ln>
          </a:insideV>
        </a:tcBdr>
        <a:fill>
          <a:noFill/>
        </a:fill>
      </a:tcStyle>
    </a:wholeTbl>
    <a:band2H>
      <a:tcTxStyle/>
      <a:tcStyle>
        <a:tcBdr/>
        <a:fill>
          <a:solidFill>
            <a:srgbClr val="BFC0B3">
              <a:alpha val="30000"/>
            </a:srgbClr>
          </a:solidFill>
        </a:fill>
      </a:tcStyle>
    </a:band2H>
    <a:firstCol>
      <a:tcTxStyle b="on" i="off">
        <a:fontRef idx="minor">
          <a:srgbClr val="F5F5EA"/>
        </a:fontRef>
        <a:srgbClr val="F5F5EA"/>
      </a:tcTxStyle>
      <a:tcStyle>
        <a:tcBdr>
          <a:left>
            <a:ln w="12700" cap="flat">
              <a:solidFill>
                <a:srgbClr val="686763">
                  <a:alpha val="70000"/>
                </a:srgbClr>
              </a:solidFill>
              <a:prstDash val="solid"/>
              <a:miter lim="400000"/>
            </a:ln>
          </a:left>
          <a:right>
            <a:ln w="12700" cap="flat">
              <a:solidFill>
                <a:srgbClr val="686763">
                  <a:alpha val="70000"/>
                </a:srgbClr>
              </a:solidFill>
              <a:prstDash val="solid"/>
              <a:miter lim="400000"/>
            </a:ln>
          </a:right>
          <a:top>
            <a:ln w="12700" cap="flat">
              <a:solidFill>
                <a:srgbClr val="686763">
                  <a:alpha val="70000"/>
                </a:srgbClr>
              </a:solidFill>
              <a:prstDash val="solid"/>
              <a:miter lim="400000"/>
            </a:ln>
          </a:top>
          <a:bottom>
            <a:ln w="12700" cap="flat">
              <a:solidFill>
                <a:srgbClr val="686763">
                  <a:alpha val="70000"/>
                </a:srgbClr>
              </a:solidFill>
              <a:prstDash val="solid"/>
              <a:miter lim="400000"/>
            </a:ln>
          </a:bottom>
          <a:insideH>
            <a:ln w="12700" cap="flat">
              <a:solidFill>
                <a:srgbClr val="686763">
                  <a:alpha val="70000"/>
                </a:srgbClr>
              </a:solidFill>
              <a:prstDash val="solid"/>
              <a:miter lim="400000"/>
            </a:ln>
          </a:insideH>
          <a:insideV>
            <a:ln w="12700" cap="flat">
              <a:solidFill>
                <a:srgbClr val="686763">
                  <a:alpha val="70000"/>
                </a:srgbClr>
              </a:solidFill>
              <a:prstDash val="solid"/>
              <a:miter lim="400000"/>
            </a:ln>
          </a:insideV>
        </a:tcBdr>
        <a:fill>
          <a:noFill/>
        </a:fill>
      </a:tcStyle>
    </a:firstCol>
    <a:lastRow>
      <a:tcTxStyle b="on" i="off">
        <a:fontRef idx="minor">
          <a:srgbClr val="F5F5EA"/>
        </a:fontRef>
        <a:srgbClr val="F5F5EA"/>
      </a:tcTxStyle>
      <a:tcStyle>
        <a:tcBdr>
          <a:left>
            <a:ln w="12700" cap="flat">
              <a:solidFill>
                <a:srgbClr val="686763">
                  <a:alpha val="70000"/>
                </a:srgbClr>
              </a:solidFill>
              <a:prstDash val="solid"/>
              <a:miter lim="400000"/>
            </a:ln>
          </a:left>
          <a:right>
            <a:ln w="12700" cap="flat">
              <a:solidFill>
                <a:srgbClr val="686763">
                  <a:alpha val="70000"/>
                </a:srgbClr>
              </a:solidFill>
              <a:prstDash val="solid"/>
              <a:miter lim="400000"/>
            </a:ln>
          </a:right>
          <a:top>
            <a:ln w="12700" cap="flat">
              <a:solidFill>
                <a:srgbClr val="686763">
                  <a:alpha val="70000"/>
                </a:srgbClr>
              </a:solidFill>
              <a:prstDash val="solid"/>
              <a:miter lim="400000"/>
            </a:ln>
          </a:top>
          <a:bottom>
            <a:ln w="12700" cap="flat">
              <a:solidFill>
                <a:srgbClr val="686763">
                  <a:alpha val="70000"/>
                </a:srgbClr>
              </a:solidFill>
              <a:prstDash val="solid"/>
              <a:miter lim="400000"/>
            </a:ln>
          </a:bottom>
          <a:insideH>
            <a:ln w="12700" cap="flat">
              <a:solidFill>
                <a:srgbClr val="686763">
                  <a:alpha val="70000"/>
                </a:srgbClr>
              </a:solidFill>
              <a:prstDash val="solid"/>
              <a:miter lim="400000"/>
            </a:ln>
          </a:insideH>
          <a:insideV>
            <a:ln w="12700" cap="flat">
              <a:solidFill>
                <a:srgbClr val="686763">
                  <a:alpha val="70000"/>
                </a:srgbClr>
              </a:solidFill>
              <a:prstDash val="solid"/>
              <a:miter lim="400000"/>
            </a:ln>
          </a:insideV>
        </a:tcBdr>
        <a:fill>
          <a:noFill/>
        </a:fill>
      </a:tcStyle>
    </a:lastRow>
    <a:firstRow>
      <a:tcTxStyle b="on" i="off">
        <a:fontRef idx="minor">
          <a:srgbClr val="F5F5EA"/>
        </a:fontRef>
        <a:srgbClr val="F5F5EA"/>
      </a:tcTxStyle>
      <a:tcStyle>
        <a:tcBdr>
          <a:left>
            <a:ln w="12700" cap="flat">
              <a:solidFill>
                <a:srgbClr val="686763">
                  <a:alpha val="70000"/>
                </a:srgbClr>
              </a:solidFill>
              <a:prstDash val="solid"/>
              <a:miter lim="400000"/>
            </a:ln>
          </a:left>
          <a:right>
            <a:ln w="12700" cap="flat">
              <a:solidFill>
                <a:srgbClr val="686763">
                  <a:alpha val="70000"/>
                </a:srgbClr>
              </a:solidFill>
              <a:prstDash val="solid"/>
              <a:miter lim="400000"/>
            </a:ln>
          </a:right>
          <a:top>
            <a:ln w="12700" cap="flat">
              <a:solidFill>
                <a:srgbClr val="686763">
                  <a:alpha val="70000"/>
                </a:srgbClr>
              </a:solidFill>
              <a:prstDash val="solid"/>
              <a:miter lim="400000"/>
            </a:ln>
          </a:top>
          <a:bottom>
            <a:ln w="12700" cap="flat">
              <a:solidFill>
                <a:srgbClr val="686763">
                  <a:alpha val="70000"/>
                </a:srgbClr>
              </a:solidFill>
              <a:prstDash val="solid"/>
              <a:miter lim="400000"/>
            </a:ln>
          </a:bottom>
          <a:insideH>
            <a:ln w="12700" cap="flat">
              <a:solidFill>
                <a:srgbClr val="686763">
                  <a:alpha val="70000"/>
                </a:srgbClr>
              </a:solidFill>
              <a:prstDash val="solid"/>
              <a:miter lim="400000"/>
            </a:ln>
          </a:insideH>
          <a:insideV>
            <a:ln w="12700" cap="flat">
              <a:solidFill>
                <a:srgbClr val="686763">
                  <a:alpha val="70000"/>
                </a:srgbClr>
              </a:solidFill>
              <a:prstDash val="solid"/>
              <a:miter lim="400000"/>
            </a:ln>
          </a:insideV>
        </a:tcBdr>
        <a:fill>
          <a:noFill/>
        </a:fill>
      </a:tcStyle>
    </a:firstRow>
  </a:tblStyle>
  <a:tblStyle styleId="{EEE7283C-3CF3-47DC-8721-378D4A62B228}" styleName="">
    <a:tblBg/>
    <a:wholeTbl>
      <a:tcTxStyle b="off" i="off">
        <a:fontRef idx="minor">
          <a:srgbClr val="546056"/>
        </a:fontRef>
        <a:srgbClr val="546056"/>
      </a:tcTxStyle>
      <a:tcStyle>
        <a:tcBdr>
          <a:left>
            <a:ln w="12700" cap="flat">
              <a:solidFill>
                <a:srgbClr val="B59660"/>
              </a:solidFill>
              <a:prstDash val="solid"/>
              <a:miter lim="400000"/>
            </a:ln>
          </a:left>
          <a:right>
            <a:ln w="12700" cap="flat">
              <a:solidFill>
                <a:srgbClr val="B59660"/>
              </a:solidFill>
              <a:prstDash val="solid"/>
              <a:miter lim="400000"/>
            </a:ln>
          </a:right>
          <a:top>
            <a:ln w="12700" cap="flat">
              <a:solidFill>
                <a:srgbClr val="B59660"/>
              </a:solidFill>
              <a:prstDash val="solid"/>
              <a:miter lim="400000"/>
            </a:ln>
          </a:top>
          <a:bottom>
            <a:ln w="12700" cap="flat">
              <a:solidFill>
                <a:srgbClr val="B59660"/>
              </a:solidFill>
              <a:prstDash val="solid"/>
              <a:miter lim="400000"/>
            </a:ln>
          </a:bottom>
          <a:insideH>
            <a:ln w="12700" cap="flat">
              <a:solidFill>
                <a:srgbClr val="B59660"/>
              </a:solidFill>
              <a:prstDash val="solid"/>
              <a:miter lim="400000"/>
            </a:ln>
          </a:insideH>
          <a:insideV>
            <a:ln w="12700" cap="flat">
              <a:solidFill>
                <a:srgbClr val="B59660"/>
              </a:solidFill>
              <a:prstDash val="solid"/>
              <a:miter lim="400000"/>
            </a:ln>
          </a:insideV>
        </a:tcBdr>
        <a:fill>
          <a:noFill/>
        </a:fill>
      </a:tcStyle>
    </a:wholeTbl>
    <a:band2H>
      <a:tcTxStyle/>
      <a:tcStyle>
        <a:tcBdr/>
        <a:fill>
          <a:solidFill>
            <a:srgbClr val="BFC0B3">
              <a:alpha val="30000"/>
            </a:srgbClr>
          </a:solidFill>
        </a:fill>
      </a:tcStyle>
    </a:band2H>
    <a:firstCol>
      <a:tcTxStyle b="on" i="off">
        <a:fontRef idx="minor">
          <a:srgbClr val="F5F5EA"/>
        </a:fontRef>
        <a:srgbClr val="F5F5EA"/>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ff" i="off">
        <a:fontRef idx="minor">
          <a:srgbClr val="546056"/>
        </a:fontRef>
        <a:srgbClr val="546056"/>
      </a:tcTxStyle>
      <a:tcStyle>
        <a:tcBdr>
          <a:left>
            <a:ln w="12700" cap="flat">
              <a:noFill/>
              <a:miter lim="400000"/>
            </a:ln>
          </a:left>
          <a:right>
            <a:ln w="12700" cap="flat">
              <a:noFill/>
              <a:miter lim="400000"/>
            </a:ln>
          </a:right>
          <a:top>
            <a:ln w="25400" cap="flat">
              <a:solidFill>
                <a:srgbClr val="B59660"/>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n" i="off">
        <a:fontRef idx="minor">
          <a:srgbClr val="F5F5EA"/>
        </a:fontRef>
        <a:srgbClr val="F5F5EA"/>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Row>
  </a:tblStyle>
  <a:tblStyle styleId="{CF821DB8-F4EB-4A41-A1BA-3FCAFE7338EE}" styleName="">
    <a:tblBg/>
    <a:wholeTbl>
      <a:tcTxStyle b="on" i="off">
        <a:fontRef idx="minor">
          <a:srgbClr val="7B867F">
            <a:alpha val="92000"/>
          </a:srgbClr>
        </a:fontRef>
        <a:srgbClr val="7B867F">
          <a:alpha val="92000"/>
        </a:srgbClr>
      </a:tcTxStyle>
      <a:tcStyle>
        <a:tcBdr>
          <a:left>
            <a:ln w="12700" cap="flat">
              <a:noFill/>
              <a:miter lim="400000"/>
            </a:ln>
          </a:left>
          <a:right>
            <a:ln w="12700" cap="flat">
              <a:noFill/>
              <a:miter lim="400000"/>
            </a:ln>
          </a:right>
          <a:top>
            <a:ln w="12700" cap="flat">
              <a:solidFill>
                <a:srgbClr val="070707">
                  <a:alpha val="50000"/>
                </a:srgbClr>
              </a:solidFill>
              <a:prstDash val="solid"/>
              <a:miter lim="400000"/>
            </a:ln>
          </a:top>
          <a:bottom>
            <a:ln w="12700" cap="flat">
              <a:solidFill>
                <a:srgbClr val="070707">
                  <a:alpha val="50000"/>
                </a:srgbClr>
              </a:solidFill>
              <a:prstDash val="solid"/>
              <a:miter lim="400000"/>
            </a:ln>
          </a:bottom>
          <a:insideH>
            <a:ln w="12700" cap="flat">
              <a:solidFill>
                <a:srgbClr val="070707">
                  <a:alpha val="50000"/>
                </a:srgbClr>
              </a:solidFill>
              <a:prstDash val="solid"/>
              <a:miter lim="400000"/>
            </a:ln>
          </a:insideH>
          <a:insideV>
            <a:ln w="12700" cap="flat">
              <a:noFill/>
              <a:miter lim="400000"/>
            </a:ln>
          </a:insideV>
        </a:tcBdr>
        <a:fill>
          <a:noFill/>
        </a:fill>
      </a:tcStyle>
    </a:wholeTbl>
    <a:band2H>
      <a:tcTxStyle/>
      <a:tcStyle>
        <a:tcBdr/>
        <a:fill>
          <a:solidFill>
            <a:srgbClr val="BFC0B3">
              <a:alpha val="30000"/>
            </a:srgbClr>
          </a:solidFill>
        </a:fill>
      </a:tcStyle>
    </a:band2H>
    <a:firstCol>
      <a:tcTxStyle b="on" i="off">
        <a:fontRef idx="minor">
          <a:srgbClr val="F5F5EA"/>
        </a:fontRef>
        <a:srgbClr val="F5F5EA"/>
      </a:tcTxStyle>
      <a:tcStyle>
        <a:tcBdr>
          <a:left>
            <a:ln w="12700" cap="flat">
              <a:solidFill>
                <a:srgbClr val="070707">
                  <a:alpha val="50000"/>
                </a:srgbClr>
              </a:solidFill>
              <a:prstDash val="solid"/>
              <a:miter lim="400000"/>
            </a:ln>
          </a:left>
          <a:right>
            <a:ln w="25400" cap="flat">
              <a:solidFill>
                <a:srgbClr val="070707">
                  <a:alpha val="50000"/>
                </a:srgbClr>
              </a:solidFill>
              <a:prstDash val="solid"/>
              <a:miter lim="400000"/>
            </a:ln>
          </a:right>
          <a:top>
            <a:ln w="12700" cap="flat">
              <a:noFill/>
              <a:miter lim="400000"/>
            </a:ln>
          </a:top>
          <a:bottom>
            <a:ln w="12700" cap="flat">
              <a:noFill/>
              <a:miter lim="400000"/>
            </a:ln>
          </a:bottom>
          <a:insideH>
            <a:ln w="12700" cap="flat">
              <a:noFill/>
              <a:miter lim="400000"/>
            </a:ln>
          </a:insideH>
          <a:insideV>
            <a:ln w="12700" cap="flat">
              <a:solidFill>
                <a:srgbClr val="070707">
                  <a:alpha val="50000"/>
                </a:srgbClr>
              </a:solidFill>
              <a:prstDash val="solid"/>
              <a:miter lim="400000"/>
            </a:ln>
          </a:insideV>
        </a:tcBdr>
        <a:fill>
          <a:solidFill>
            <a:srgbClr val="8F8E8A">
              <a:alpha val="80000"/>
            </a:srgbClr>
          </a:solidFill>
        </a:fill>
      </a:tcStyle>
    </a:firstCol>
    <a:lastRow>
      <a:tcTxStyle b="on" i="off">
        <a:fontRef idx="minor">
          <a:srgbClr val="F5F5EA"/>
        </a:fontRef>
        <a:srgbClr val="F5F5EA"/>
      </a:tcTxStyle>
      <a:tcStyle>
        <a:tcBdr>
          <a:left>
            <a:ln w="12700" cap="flat">
              <a:noFill/>
              <a:miter lim="400000"/>
            </a:ln>
          </a:left>
          <a:right>
            <a:ln w="12700" cap="flat">
              <a:noFill/>
              <a:miter lim="400000"/>
            </a:ln>
          </a:right>
          <a:top>
            <a:ln w="25400" cap="flat">
              <a:solidFill>
                <a:srgbClr val="070707">
                  <a:alpha val="50000"/>
                </a:srgbClr>
              </a:solidFill>
              <a:prstDash val="solid"/>
              <a:miter lim="400000"/>
            </a:ln>
          </a:top>
          <a:bottom>
            <a:ln w="12700" cap="flat">
              <a:solidFill>
                <a:srgbClr val="070707">
                  <a:alpha val="50000"/>
                </a:srgbClr>
              </a:solidFill>
              <a:prstDash val="solid"/>
              <a:miter lim="400000"/>
            </a:ln>
          </a:bottom>
          <a:insideH>
            <a:ln w="12700" cap="flat">
              <a:solidFill>
                <a:srgbClr val="070707">
                  <a:alpha val="50000"/>
                </a:srgbClr>
              </a:solidFill>
              <a:prstDash val="solid"/>
              <a:miter lim="400000"/>
            </a:ln>
          </a:insideH>
          <a:insideV>
            <a:ln w="12700" cap="flat">
              <a:noFill/>
              <a:miter lim="400000"/>
            </a:ln>
          </a:insideV>
        </a:tcBdr>
        <a:fill>
          <a:solidFill>
            <a:schemeClr val="accent2">
              <a:alpha val="90000"/>
            </a:schemeClr>
          </a:solidFill>
        </a:fill>
      </a:tcStyle>
    </a:lastRow>
    <a:firstRow>
      <a:tcTxStyle b="on" i="off">
        <a:fontRef idx="minor">
          <a:srgbClr val="F5F5EA"/>
        </a:fontRef>
        <a:srgbClr val="F5F5EA"/>
      </a:tcTxStyle>
      <a:tcStyle>
        <a:tcBdr>
          <a:left>
            <a:ln w="12700" cap="flat">
              <a:noFill/>
              <a:miter lim="400000"/>
            </a:ln>
          </a:left>
          <a:right>
            <a:ln w="12700" cap="flat">
              <a:noFill/>
              <a:miter lim="400000"/>
            </a:ln>
          </a:right>
          <a:top>
            <a:ln w="12700" cap="flat">
              <a:solidFill>
                <a:srgbClr val="070707">
                  <a:alpha val="50000"/>
                </a:srgbClr>
              </a:solidFill>
              <a:prstDash val="solid"/>
              <a:miter lim="400000"/>
            </a:ln>
          </a:top>
          <a:bottom>
            <a:ln w="25400" cap="flat">
              <a:solidFill>
                <a:srgbClr val="070707">
                  <a:alpha val="50000"/>
                </a:srgbClr>
              </a:solidFill>
              <a:prstDash val="solid"/>
              <a:miter lim="400000"/>
            </a:ln>
          </a:bottom>
          <a:insideH>
            <a:ln w="12700" cap="flat">
              <a:solidFill>
                <a:srgbClr val="070707">
                  <a:alpha val="50000"/>
                </a:srgbClr>
              </a:solidFill>
              <a:prstDash val="solid"/>
              <a:miter lim="400000"/>
            </a:ln>
          </a:insideH>
          <a:insideV>
            <a:ln w="12700" cap="flat">
              <a:noFill/>
              <a:miter lim="400000"/>
            </a:ln>
          </a:insideV>
        </a:tcBdr>
        <a:fill>
          <a:solidFill>
            <a:schemeClr val="accent2">
              <a:alpha val="90000"/>
            </a:schemeClr>
          </a:solidFill>
        </a:fill>
      </a:tcStyle>
    </a:firstRow>
  </a:tblStyle>
  <a:tblStyle styleId="{33BA23B1-9221-436E-865A-0063620EA4FD}" styleName="">
    <a:tblBg/>
    <a:wholeTbl>
      <a:tcTxStyle b="off" i="off">
        <a:fontRef idx="minor">
          <a:srgbClr val="546056"/>
        </a:fontRef>
        <a:srgbClr val="546056"/>
      </a:tcTxStyle>
      <a:tcStyle>
        <a:tcBdr>
          <a:left>
            <a:ln w="12700" cap="flat">
              <a:solidFill>
                <a:srgbClr val="474E49">
                  <a:alpha val="92000"/>
                </a:srgbClr>
              </a:solidFill>
              <a:prstDash val="solid"/>
              <a:miter lim="400000"/>
            </a:ln>
          </a:left>
          <a:right>
            <a:ln w="12700" cap="flat">
              <a:solidFill>
                <a:srgbClr val="474E49">
                  <a:alpha val="92000"/>
                </a:srgbClr>
              </a:solidFill>
              <a:prstDash val="solid"/>
              <a:miter lim="400000"/>
            </a:ln>
          </a:right>
          <a:top>
            <a:ln w="12700" cap="flat">
              <a:solidFill>
                <a:srgbClr val="474E49">
                  <a:alpha val="92000"/>
                </a:srgbClr>
              </a:solidFill>
              <a:prstDash val="solid"/>
              <a:miter lim="400000"/>
            </a:ln>
          </a:top>
          <a:bottom>
            <a:ln w="12700" cap="flat">
              <a:solidFill>
                <a:srgbClr val="474E49">
                  <a:alpha val="92000"/>
                </a:srgbClr>
              </a:solidFill>
              <a:prstDash val="solid"/>
              <a:miter lim="400000"/>
            </a:ln>
          </a:bottom>
          <a:insideH>
            <a:ln w="12700" cap="flat">
              <a:solidFill>
                <a:srgbClr val="474E49">
                  <a:alpha val="92000"/>
                </a:srgbClr>
              </a:solidFill>
              <a:prstDash val="solid"/>
              <a:miter lim="400000"/>
            </a:ln>
          </a:insideH>
          <a:insideV>
            <a:ln w="12700" cap="flat">
              <a:solidFill>
                <a:srgbClr val="474E49">
                  <a:alpha val="92000"/>
                </a:srgbClr>
              </a:solidFill>
              <a:prstDash val="solid"/>
              <a:miter lim="400000"/>
            </a:ln>
          </a:insideV>
        </a:tcBdr>
        <a:fill>
          <a:noFill/>
        </a:fill>
      </a:tcStyle>
    </a:wholeTbl>
    <a:band2H>
      <a:tcTxStyle/>
      <a:tcStyle>
        <a:tcBdr/>
        <a:fill>
          <a:solidFill>
            <a:srgbClr val="BFC0B3">
              <a:alpha val="30000"/>
            </a:srgbClr>
          </a:solidFill>
        </a:fill>
      </a:tcStyle>
    </a:band2H>
    <a:firstCol>
      <a:tcTxStyle b="on" i="off">
        <a:fontRef idx="minor">
          <a:srgbClr val="546056"/>
        </a:fontRef>
        <a:srgbClr val="546056"/>
      </a:tcTxStyle>
      <a:tcStyle>
        <a:tcBdr>
          <a:left>
            <a:ln w="12700" cap="flat">
              <a:solidFill>
                <a:srgbClr val="474E49">
                  <a:alpha val="92000"/>
                </a:srgbClr>
              </a:solidFill>
              <a:prstDash val="solid"/>
              <a:miter lim="400000"/>
            </a:ln>
          </a:left>
          <a:right>
            <a:ln w="12700" cap="flat">
              <a:solidFill>
                <a:srgbClr val="474E49">
                  <a:alpha val="92000"/>
                </a:srgbClr>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C6E72">
              <a:alpha val="11000"/>
            </a:srgbClr>
          </a:solidFill>
        </a:fill>
      </a:tcStyle>
    </a:firstCol>
    <a:lastRow>
      <a:tcTxStyle b="on" i="off">
        <a:fontRef idx="minor">
          <a:srgbClr val="546056"/>
        </a:fontRef>
        <a:srgbClr val="546056"/>
      </a:tcTxStyle>
      <a:tcStyle>
        <a:tcBdr>
          <a:left>
            <a:ln w="12700" cap="flat">
              <a:noFill/>
              <a:miter lim="400000"/>
            </a:ln>
          </a:left>
          <a:right>
            <a:ln w="12700" cap="flat">
              <a:noFill/>
              <a:miter lim="400000"/>
            </a:ln>
          </a:right>
          <a:top>
            <a:ln w="12700" cap="flat">
              <a:solidFill>
                <a:srgbClr val="474E49">
                  <a:alpha val="92000"/>
                </a:srgbClr>
              </a:solidFill>
              <a:prstDash val="solid"/>
              <a:miter lim="400000"/>
            </a:ln>
          </a:top>
          <a:bottom>
            <a:ln w="12700" cap="flat">
              <a:solidFill>
                <a:srgbClr val="474E49">
                  <a:alpha val="92000"/>
                </a:srgbClr>
              </a:solidFill>
              <a:prstDash val="solid"/>
              <a:miter lim="400000"/>
            </a:ln>
          </a:bottom>
          <a:insideH>
            <a:ln w="12700" cap="flat">
              <a:noFill/>
              <a:miter lim="400000"/>
            </a:ln>
          </a:insideH>
          <a:insideV>
            <a:ln w="12700" cap="flat">
              <a:noFill/>
              <a:miter lim="400000"/>
            </a:ln>
          </a:insideV>
        </a:tcBdr>
        <a:fill>
          <a:no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12700" cap="flat">
              <a:solidFill>
                <a:srgbClr val="474E49">
                  <a:alpha val="92000"/>
                </a:srgbClr>
              </a:solidFill>
              <a:prstDash val="solid"/>
              <a:miter lim="400000"/>
            </a:ln>
          </a:top>
          <a:bottom>
            <a:ln w="12700" cap="flat">
              <a:solidFill>
                <a:srgbClr val="474E49">
                  <a:alpha val="92000"/>
                </a:srgbClr>
              </a:solidFill>
              <a:prstDash val="solid"/>
              <a:miter lim="400000"/>
            </a:ln>
          </a:bottom>
          <a:insideH>
            <a:ln w="12700" cap="flat">
              <a:noFill/>
              <a:miter lim="400000"/>
            </a:ln>
          </a:insideH>
          <a:insideV>
            <a:ln w="12700" cap="flat">
              <a:noFill/>
              <a:miter lim="400000"/>
            </a:ln>
          </a:insideV>
        </a:tcBdr>
        <a:fill>
          <a:solidFill>
            <a:srgbClr val="6C6E72">
              <a:alpha val="80000"/>
            </a:srgbClr>
          </a:solidFill>
        </a:fill>
      </a:tcStyle>
    </a:firstRow>
  </a:tblStyle>
  <a:tblStyle styleId="{2708684C-4D16-4618-839F-0558EEFCDFE6}" styleName="">
    <a:tblBg/>
    <a:wholeTbl>
      <a:tcTxStyle b="off" i="off">
        <a:fontRef idx="minor">
          <a:srgbClr val="546056"/>
        </a:fontRef>
        <a:srgbClr val="546056"/>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BFC0B3">
              <a:alpha val="30000"/>
            </a:srgbClr>
          </a:solidFill>
        </a:fill>
      </a:tcStyle>
    </a:band2H>
    <a:firstCol>
      <a:tcTxStyle b="on" i="off">
        <a:fontRef idx="minor">
          <a:srgbClr val="546056"/>
        </a:fontRef>
        <a:srgbClr val="546056"/>
      </a:tcTxStyle>
      <a:tcStyle>
        <a:tcBdr>
          <a:left>
            <a:ln w="12700" cap="flat">
              <a:noFill/>
              <a:miter lim="400000"/>
            </a:ln>
          </a:left>
          <a:right>
            <a:ln w="12700" cap="flat">
              <a:solidFill>
                <a:srgbClr val="000000"/>
              </a:solidFill>
              <a:prstDash val="solid"/>
              <a:miter lim="400000"/>
            </a:ln>
          </a:right>
          <a:top>
            <a:ln w="12700" cap="flat">
              <a:noFill/>
              <a:miter lim="400000"/>
            </a:ln>
          </a:top>
          <a:bottom>
            <a:ln w="12700" cap="flat">
              <a:noFill/>
              <a:miter lim="400000"/>
            </a:ln>
          </a:bottom>
          <a:insideH>
            <a:ln w="12700" cap="flat">
              <a:noFill/>
              <a:miter lim="400000"/>
            </a:ln>
          </a:insideH>
          <a:insideV>
            <a:ln w="12700" cap="flat">
              <a:solidFill>
                <a:srgbClr val="000000"/>
              </a:solidFill>
              <a:custDash>
                <a:ds d="200000" sp="200000"/>
              </a:custDash>
              <a:miter lim="400000"/>
            </a:ln>
          </a:insideV>
        </a:tcBdr>
        <a:fill>
          <a:noFill/>
        </a:fill>
      </a:tcStyle>
    </a:firstCol>
    <a:lastRow>
      <a:tcTxStyle b="on" i="off">
        <a:fontRef idx="minor">
          <a:srgbClr val="546056"/>
        </a:fontRef>
        <a:srgbClr val="546056"/>
      </a:tcTxStyle>
      <a:tcStyle>
        <a:tcBdr>
          <a:left>
            <a:ln w="12700" cap="flat">
              <a:noFill/>
              <a:miter lim="400000"/>
            </a:ln>
          </a:left>
          <a:right>
            <a:ln w="12700" cap="flat">
              <a:noFill/>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noFill/>
              <a:miter lim="400000"/>
            </a:ln>
          </a:insideV>
        </a:tcBdr>
        <a:fill>
          <a:noFill/>
        </a:fill>
      </a:tcStyle>
    </a:lastRow>
    <a:firstRow>
      <a:tcTxStyle b="on" i="off">
        <a:fontRef idx="minor">
          <a:srgbClr val="546056"/>
        </a:fontRef>
        <a:srgbClr val="546056"/>
      </a:tcTxStyle>
      <a:tcStyle>
        <a:tcBdr>
          <a:left>
            <a:ln w="12700" cap="flat">
              <a:noFill/>
              <a:miter lim="400000"/>
            </a:ln>
          </a:left>
          <a:right>
            <a:ln w="12700" cap="flat">
              <a:noFill/>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7" d="100"/>
          <a:sy n="77" d="100"/>
        </p:scale>
        <p:origin x="168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8" name="Shape 128"/>
          <p:cNvSpPr>
            <a:spLocks noGrp="1" noRot="1" noChangeAspect="1"/>
          </p:cNvSpPr>
          <p:nvPr>
            <p:ph type="sldImg"/>
          </p:nvPr>
        </p:nvSpPr>
        <p:spPr>
          <a:xfrm>
            <a:off x="1143000" y="685800"/>
            <a:ext cx="4572000" cy="3429000"/>
          </a:xfrm>
          <a:prstGeom prst="rect">
            <a:avLst/>
          </a:prstGeom>
        </p:spPr>
        <p:txBody>
          <a:bodyPr/>
          <a:lstStyle/>
          <a:p>
            <a:endParaRPr/>
          </a:p>
        </p:txBody>
      </p:sp>
      <p:sp>
        <p:nvSpPr>
          <p:cNvPr id="129" name="Shape 12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 name="Title Text"/>
          <p:cNvSpPr>
            <a:spLocks noGrp="1"/>
          </p:cNvSpPr>
          <p:nvPr>
            <p:ph type="title"/>
          </p:nvPr>
        </p:nvSpPr>
        <p:spPr>
          <a:xfrm>
            <a:off x="647700" y="2095500"/>
            <a:ext cx="11709400" cy="2908300"/>
          </a:xfrm>
          <a:prstGeom prst="rect">
            <a:avLst/>
          </a:prstGeom>
        </p:spPr>
        <p:txBody>
          <a:bodyPr anchor="b"/>
          <a:lstStyle>
            <a:lvl1pPr algn="ctr">
              <a:defRPr>
                <a:solidFill>
                  <a:srgbClr val="546056"/>
                </a:solidFill>
              </a:defRPr>
            </a:lvl1pPr>
          </a:lstStyle>
          <a:p>
            <a:r>
              <a:t>Title Text</a:t>
            </a:r>
          </a:p>
        </p:txBody>
      </p:sp>
      <p:sp>
        <p:nvSpPr>
          <p:cNvPr id="12" name="Body Level One…"/>
          <p:cNvSpPr>
            <a:spLocks noGrp="1"/>
          </p:cNvSpPr>
          <p:nvPr>
            <p:ph type="body" sz="quarter" idx="1"/>
          </p:nvPr>
        </p:nvSpPr>
        <p:spPr>
          <a:xfrm>
            <a:off x="647700" y="5207000"/>
            <a:ext cx="11709400" cy="1397000"/>
          </a:xfrm>
          <a:prstGeom prst="rect">
            <a:avLst/>
          </a:prstGeom>
        </p:spPr>
        <p:txBody>
          <a:bodyPr anchor="t"/>
          <a:lstStyle>
            <a:lvl1pPr marL="0" indent="0" algn="ctr">
              <a:lnSpc>
                <a:spcPct val="110000"/>
              </a:lnSpc>
              <a:spcBef>
                <a:spcPts val="0"/>
              </a:spcBef>
              <a:buSzTx/>
              <a:buNone/>
              <a:defRPr sz="3200" i="1">
                <a:solidFill>
                  <a:srgbClr val="717D75"/>
                </a:solidFill>
                <a:latin typeface="Hoefler Text"/>
                <a:ea typeface="Hoefler Text"/>
                <a:cs typeface="Hoefler Text"/>
                <a:sym typeface="Hoefler Text"/>
              </a:defRPr>
            </a:lvl1pPr>
            <a:lvl2pPr marL="0" indent="228600" algn="ctr">
              <a:lnSpc>
                <a:spcPct val="110000"/>
              </a:lnSpc>
              <a:spcBef>
                <a:spcPts val="0"/>
              </a:spcBef>
              <a:buSzTx/>
              <a:buNone/>
              <a:defRPr sz="3200" i="1">
                <a:solidFill>
                  <a:srgbClr val="717D75"/>
                </a:solidFill>
                <a:latin typeface="Hoefler Text"/>
                <a:ea typeface="Hoefler Text"/>
                <a:cs typeface="Hoefler Text"/>
                <a:sym typeface="Hoefler Text"/>
              </a:defRPr>
            </a:lvl2pPr>
            <a:lvl3pPr marL="0" indent="457200" algn="ctr">
              <a:lnSpc>
                <a:spcPct val="110000"/>
              </a:lnSpc>
              <a:spcBef>
                <a:spcPts val="0"/>
              </a:spcBef>
              <a:buSzTx/>
              <a:buNone/>
              <a:defRPr sz="3200" i="1">
                <a:solidFill>
                  <a:srgbClr val="717D75"/>
                </a:solidFill>
                <a:latin typeface="Hoefler Text"/>
                <a:ea typeface="Hoefler Text"/>
                <a:cs typeface="Hoefler Text"/>
                <a:sym typeface="Hoefler Text"/>
              </a:defRPr>
            </a:lvl3pPr>
            <a:lvl4pPr marL="0" indent="685800" algn="ctr">
              <a:lnSpc>
                <a:spcPct val="110000"/>
              </a:lnSpc>
              <a:spcBef>
                <a:spcPts val="0"/>
              </a:spcBef>
              <a:buSzTx/>
              <a:buNone/>
              <a:defRPr sz="3200" i="1">
                <a:solidFill>
                  <a:srgbClr val="717D75"/>
                </a:solidFill>
                <a:latin typeface="Hoefler Text"/>
                <a:ea typeface="Hoefler Text"/>
                <a:cs typeface="Hoefler Text"/>
                <a:sym typeface="Hoefler Text"/>
              </a:defRPr>
            </a:lvl4pPr>
            <a:lvl5pPr marL="0" indent="914400" algn="ctr">
              <a:lnSpc>
                <a:spcPct val="110000"/>
              </a:lnSpc>
              <a:spcBef>
                <a:spcPts val="0"/>
              </a:spcBef>
              <a:buSzTx/>
              <a:buNone/>
              <a:defRPr sz="3200" i="1">
                <a:solidFill>
                  <a:srgbClr val="717D75"/>
                </a:solidFill>
                <a:latin typeface="Hoefler Text"/>
                <a:ea typeface="Hoefler Text"/>
                <a:cs typeface="Hoefler Text"/>
                <a:sym typeface="Hoefler Text"/>
              </a:defRPr>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 3 Up">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95" name="Image"/>
          <p:cNvSpPr>
            <a:spLocks noGrp="1"/>
          </p:cNvSpPr>
          <p:nvPr>
            <p:ph type="pic" sz="quarter" idx="13"/>
          </p:nvPr>
        </p:nvSpPr>
        <p:spPr>
          <a:xfrm>
            <a:off x="6540500" y="4902200"/>
            <a:ext cx="5854700" cy="4241800"/>
          </a:xfrm>
          <a:prstGeom prst="rect">
            <a:avLst/>
          </a:prstGeom>
          <a:ln w="9525">
            <a:round/>
          </a:ln>
        </p:spPr>
        <p:txBody>
          <a:bodyPr lIns="91439" tIns="45719" rIns="91439" bIns="45719" anchor="t">
            <a:noAutofit/>
          </a:bodyPr>
          <a:lstStyle/>
          <a:p>
            <a:endParaRPr/>
          </a:p>
        </p:txBody>
      </p:sp>
      <p:sp>
        <p:nvSpPr>
          <p:cNvPr id="96" name="Image"/>
          <p:cNvSpPr>
            <a:spLocks noGrp="1"/>
          </p:cNvSpPr>
          <p:nvPr>
            <p:ph type="pic" sz="quarter" idx="14"/>
          </p:nvPr>
        </p:nvSpPr>
        <p:spPr>
          <a:xfrm>
            <a:off x="6540500" y="641350"/>
            <a:ext cx="5854700" cy="4241800"/>
          </a:xfrm>
          <a:prstGeom prst="rect">
            <a:avLst/>
          </a:prstGeom>
          <a:ln w="9525">
            <a:round/>
          </a:ln>
        </p:spPr>
        <p:txBody>
          <a:bodyPr lIns="91439" tIns="45719" rIns="91439" bIns="45719" anchor="t">
            <a:noAutofit/>
          </a:bodyPr>
          <a:lstStyle/>
          <a:p>
            <a:endParaRPr/>
          </a:p>
        </p:txBody>
      </p:sp>
      <p:sp>
        <p:nvSpPr>
          <p:cNvPr id="97" name="Image"/>
          <p:cNvSpPr>
            <a:spLocks noGrp="1"/>
          </p:cNvSpPr>
          <p:nvPr>
            <p:ph type="pic" sz="half" idx="15"/>
          </p:nvPr>
        </p:nvSpPr>
        <p:spPr>
          <a:xfrm>
            <a:off x="622300" y="622300"/>
            <a:ext cx="5892800" cy="8521700"/>
          </a:xfrm>
          <a:prstGeom prst="rect">
            <a:avLst/>
          </a:prstGeom>
          <a:ln w="9525">
            <a:round/>
          </a:ln>
        </p:spPr>
        <p:txBody>
          <a:bodyPr lIns="91439" tIns="45719" rIns="91439" bIns="45719" anchor="t">
            <a:noAutofit/>
          </a:bodyPr>
          <a:lstStyle/>
          <a:p>
            <a:endParaRPr/>
          </a:p>
        </p:txBody>
      </p:sp>
      <p:sp>
        <p:nvSpPr>
          <p:cNvPr id="98"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Quot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05" name="–Johnny Appleseed"/>
          <p:cNvSpPr>
            <a:spLocks noGrp="1"/>
          </p:cNvSpPr>
          <p:nvPr>
            <p:ph type="body" sz="quarter" idx="13"/>
          </p:nvPr>
        </p:nvSpPr>
        <p:spPr>
          <a:xfrm>
            <a:off x="2044700" y="6642100"/>
            <a:ext cx="8902700" cy="635000"/>
          </a:xfrm>
          <a:prstGeom prst="rect">
            <a:avLst/>
          </a:prstGeom>
        </p:spPr>
        <p:txBody>
          <a:bodyPr anchor="t">
            <a:spAutoFit/>
          </a:bodyPr>
          <a:lstStyle>
            <a:lvl1pPr marL="0" indent="0" algn="ctr">
              <a:spcBef>
                <a:spcPts val="0"/>
              </a:spcBef>
              <a:buSzTx/>
              <a:buNone/>
              <a:defRPr sz="3200" i="1"/>
            </a:lvl1pPr>
          </a:lstStyle>
          <a:p>
            <a:r>
              <a:t>–Johnny Appleseed</a:t>
            </a:r>
          </a:p>
        </p:txBody>
      </p:sp>
      <p:sp>
        <p:nvSpPr>
          <p:cNvPr id="106" name="“Type a quote here”"/>
          <p:cNvSpPr>
            <a:spLocks noGrp="1"/>
          </p:cNvSpPr>
          <p:nvPr>
            <p:ph type="body" sz="quarter" idx="14"/>
          </p:nvPr>
        </p:nvSpPr>
        <p:spPr>
          <a:xfrm>
            <a:off x="2044700" y="4203700"/>
            <a:ext cx="8902700" cy="812800"/>
          </a:xfrm>
          <a:prstGeom prst="rect">
            <a:avLst/>
          </a:prstGeom>
        </p:spPr>
        <p:txBody>
          <a:bodyPr>
            <a:spAutoFit/>
          </a:bodyPr>
          <a:lstStyle>
            <a:lvl1pPr marL="0" indent="0" algn="ctr">
              <a:spcBef>
                <a:spcPts val="2400"/>
              </a:spcBef>
              <a:buSzTx/>
              <a:buNone/>
            </a:lvl1pPr>
          </a:lstStyle>
          <a:p>
            <a:r>
              <a:t>“Type a quote here” </a:t>
            </a:r>
          </a:p>
        </p:txBody>
      </p:sp>
      <p:sp>
        <p:nvSpPr>
          <p:cNvPr id="107"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Photo">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4" name="Image"/>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115"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Blank">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22"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3 Up A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0" name="Image"/>
          <p:cNvSpPr>
            <a:spLocks noGrp="1"/>
          </p:cNvSpPr>
          <p:nvPr>
            <p:ph type="pic" sz="quarter" idx="13"/>
          </p:nvPr>
        </p:nvSpPr>
        <p:spPr>
          <a:xfrm>
            <a:off x="4457700" y="355600"/>
            <a:ext cx="4089400" cy="6045200"/>
          </a:xfrm>
          <a:prstGeom prst="rect">
            <a:avLst/>
          </a:prstGeom>
          <a:ln w="9525">
            <a:round/>
          </a:ln>
        </p:spPr>
        <p:txBody>
          <a:bodyPr lIns="91439" tIns="45719" rIns="91439" bIns="45719" anchor="t">
            <a:noAutofit/>
          </a:bodyPr>
          <a:lstStyle/>
          <a:p>
            <a:endParaRPr/>
          </a:p>
        </p:txBody>
      </p:sp>
      <p:sp>
        <p:nvSpPr>
          <p:cNvPr id="21" name="Image"/>
          <p:cNvSpPr>
            <a:spLocks noGrp="1"/>
          </p:cNvSpPr>
          <p:nvPr>
            <p:ph type="pic" sz="quarter" idx="14"/>
          </p:nvPr>
        </p:nvSpPr>
        <p:spPr>
          <a:xfrm>
            <a:off x="8559800" y="355600"/>
            <a:ext cx="4089400" cy="6045200"/>
          </a:xfrm>
          <a:prstGeom prst="rect">
            <a:avLst/>
          </a:prstGeom>
          <a:ln w="9525">
            <a:round/>
          </a:ln>
        </p:spPr>
        <p:txBody>
          <a:bodyPr lIns="91439" tIns="45719" rIns="91439" bIns="45719" anchor="t">
            <a:noAutofit/>
          </a:bodyPr>
          <a:lstStyle/>
          <a:p>
            <a:endParaRPr/>
          </a:p>
        </p:txBody>
      </p:sp>
      <p:sp>
        <p:nvSpPr>
          <p:cNvPr id="22" name="Image"/>
          <p:cNvSpPr>
            <a:spLocks noGrp="1"/>
          </p:cNvSpPr>
          <p:nvPr>
            <p:ph type="pic" sz="quarter" idx="15"/>
          </p:nvPr>
        </p:nvSpPr>
        <p:spPr>
          <a:xfrm>
            <a:off x="355600" y="355600"/>
            <a:ext cx="4089400" cy="6045200"/>
          </a:xfrm>
          <a:prstGeom prst="rect">
            <a:avLst/>
          </a:prstGeom>
          <a:ln w="9525">
            <a:round/>
          </a:ln>
        </p:spPr>
        <p:txBody>
          <a:bodyPr lIns="91439" tIns="45719" rIns="91439" bIns="45719" anchor="t">
            <a:noAutofit/>
          </a:bodyPr>
          <a:lstStyle/>
          <a:p>
            <a:endParaRPr/>
          </a:p>
        </p:txBody>
      </p:sp>
      <p:sp>
        <p:nvSpPr>
          <p:cNvPr id="23" name="Title Text"/>
          <p:cNvSpPr>
            <a:spLocks noGrp="1"/>
          </p:cNvSpPr>
          <p:nvPr>
            <p:ph type="title"/>
          </p:nvPr>
        </p:nvSpPr>
        <p:spPr>
          <a:xfrm>
            <a:off x="647700" y="6794500"/>
            <a:ext cx="11709400" cy="1422400"/>
          </a:xfrm>
          <a:prstGeom prst="rect">
            <a:avLst/>
          </a:prstGeom>
        </p:spPr>
        <p:txBody>
          <a:bodyPr anchor="b"/>
          <a:lstStyle>
            <a:lvl1pPr algn="ctr">
              <a:defRPr>
                <a:solidFill>
                  <a:srgbClr val="546056"/>
                </a:solidFill>
              </a:defRPr>
            </a:lvl1pPr>
          </a:lstStyle>
          <a:p>
            <a:r>
              <a:t>Title Text</a:t>
            </a:r>
          </a:p>
        </p:txBody>
      </p:sp>
      <p:sp>
        <p:nvSpPr>
          <p:cNvPr id="24" name="Body Level One…"/>
          <p:cNvSpPr>
            <a:spLocks noGrp="1"/>
          </p:cNvSpPr>
          <p:nvPr>
            <p:ph type="body" sz="quarter" idx="1"/>
          </p:nvPr>
        </p:nvSpPr>
        <p:spPr>
          <a:xfrm>
            <a:off x="647700" y="8204200"/>
            <a:ext cx="11709400" cy="1282700"/>
          </a:xfrm>
          <a:prstGeom prst="rect">
            <a:avLst/>
          </a:prstGeom>
        </p:spPr>
        <p:txBody>
          <a:bodyPr anchor="t"/>
          <a:lstStyle>
            <a:lvl1pPr marL="0" indent="0" algn="ctr">
              <a:lnSpc>
                <a:spcPct val="110000"/>
              </a:lnSpc>
              <a:spcBef>
                <a:spcPts val="0"/>
              </a:spcBef>
              <a:buSzTx/>
              <a:buNone/>
              <a:defRPr sz="3200" i="1">
                <a:solidFill>
                  <a:srgbClr val="717D75"/>
                </a:solidFill>
                <a:latin typeface="Hoefler Text"/>
                <a:ea typeface="Hoefler Text"/>
                <a:cs typeface="Hoefler Text"/>
                <a:sym typeface="Hoefler Text"/>
              </a:defRPr>
            </a:lvl1pPr>
            <a:lvl2pPr marL="0" indent="228600" algn="ctr">
              <a:lnSpc>
                <a:spcPct val="110000"/>
              </a:lnSpc>
              <a:spcBef>
                <a:spcPts val="0"/>
              </a:spcBef>
              <a:buSzTx/>
              <a:buNone/>
              <a:defRPr sz="3200" i="1">
                <a:solidFill>
                  <a:srgbClr val="717D75"/>
                </a:solidFill>
                <a:latin typeface="Hoefler Text"/>
                <a:ea typeface="Hoefler Text"/>
                <a:cs typeface="Hoefler Text"/>
                <a:sym typeface="Hoefler Text"/>
              </a:defRPr>
            </a:lvl2pPr>
            <a:lvl3pPr marL="0" indent="457200" algn="ctr">
              <a:lnSpc>
                <a:spcPct val="110000"/>
              </a:lnSpc>
              <a:spcBef>
                <a:spcPts val="0"/>
              </a:spcBef>
              <a:buSzTx/>
              <a:buNone/>
              <a:defRPr sz="3200" i="1">
                <a:solidFill>
                  <a:srgbClr val="717D75"/>
                </a:solidFill>
                <a:latin typeface="Hoefler Text"/>
                <a:ea typeface="Hoefler Text"/>
                <a:cs typeface="Hoefler Text"/>
                <a:sym typeface="Hoefler Text"/>
              </a:defRPr>
            </a:lvl3pPr>
            <a:lvl4pPr marL="0" indent="685800" algn="ctr">
              <a:lnSpc>
                <a:spcPct val="110000"/>
              </a:lnSpc>
              <a:spcBef>
                <a:spcPts val="0"/>
              </a:spcBef>
              <a:buSzTx/>
              <a:buNone/>
              <a:defRPr sz="3200" i="1">
                <a:solidFill>
                  <a:srgbClr val="717D75"/>
                </a:solidFill>
                <a:latin typeface="Hoefler Text"/>
                <a:ea typeface="Hoefler Text"/>
                <a:cs typeface="Hoefler Text"/>
                <a:sym typeface="Hoefler Text"/>
              </a:defRPr>
            </a:lvl4pPr>
            <a:lvl5pPr marL="0" indent="914400" algn="ctr">
              <a:lnSpc>
                <a:spcPct val="110000"/>
              </a:lnSpc>
              <a:spcBef>
                <a:spcPts val="0"/>
              </a:spcBef>
              <a:buSzTx/>
              <a:buNone/>
              <a:defRPr sz="3200" i="1">
                <a:solidFill>
                  <a:srgbClr val="717D75"/>
                </a:solidFill>
                <a:latin typeface="Hoefler Text"/>
                <a:ea typeface="Hoefler Text"/>
                <a:cs typeface="Hoefler Text"/>
                <a:sym typeface="Hoefler Text"/>
              </a:defRPr>
            </a:lvl5pPr>
          </a:lstStyle>
          <a:p>
            <a:r>
              <a:t>Body Level One</a:t>
            </a:r>
          </a:p>
          <a:p>
            <a:pPr lvl="1"/>
            <a:r>
              <a:t>Body Level Two</a:t>
            </a:r>
          </a:p>
          <a:p>
            <a:pPr lvl="2"/>
            <a:r>
              <a:t>Body Level Three</a:t>
            </a:r>
          </a:p>
          <a:p>
            <a:pPr lvl="3"/>
            <a:r>
              <a:t>Body Level Four</a:t>
            </a:r>
          </a:p>
          <a:p>
            <a:pPr lvl="4"/>
            <a:r>
              <a:t>Body Level Five</a:t>
            </a:r>
          </a:p>
        </p:txBody>
      </p:sp>
      <p:sp>
        <p:nvSpPr>
          <p:cNvPr id="25"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 Horizontal">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2" name="Image"/>
          <p:cNvSpPr>
            <a:spLocks noGrp="1"/>
          </p:cNvSpPr>
          <p:nvPr>
            <p:ph type="pic" idx="13"/>
          </p:nvPr>
        </p:nvSpPr>
        <p:spPr>
          <a:xfrm>
            <a:off x="368300" y="368300"/>
            <a:ext cx="12268200" cy="6045200"/>
          </a:xfrm>
          <a:prstGeom prst="rect">
            <a:avLst/>
          </a:prstGeom>
          <a:ln w="9525">
            <a:round/>
          </a:ln>
        </p:spPr>
        <p:txBody>
          <a:bodyPr lIns="91439" tIns="45719" rIns="91439" bIns="45719" anchor="t">
            <a:noAutofit/>
          </a:bodyPr>
          <a:lstStyle/>
          <a:p>
            <a:endParaRPr/>
          </a:p>
        </p:txBody>
      </p:sp>
      <p:sp>
        <p:nvSpPr>
          <p:cNvPr id="33" name="Title Text"/>
          <p:cNvSpPr>
            <a:spLocks noGrp="1"/>
          </p:cNvSpPr>
          <p:nvPr>
            <p:ph type="title"/>
          </p:nvPr>
        </p:nvSpPr>
        <p:spPr>
          <a:xfrm>
            <a:off x="647700" y="6794500"/>
            <a:ext cx="11709400" cy="1422400"/>
          </a:xfrm>
          <a:prstGeom prst="rect">
            <a:avLst/>
          </a:prstGeom>
        </p:spPr>
        <p:txBody>
          <a:bodyPr anchor="b"/>
          <a:lstStyle>
            <a:lvl1pPr algn="ctr">
              <a:defRPr>
                <a:solidFill>
                  <a:srgbClr val="546056"/>
                </a:solidFill>
              </a:defRPr>
            </a:lvl1pPr>
          </a:lstStyle>
          <a:p>
            <a:r>
              <a:t>Title Text</a:t>
            </a:r>
          </a:p>
        </p:txBody>
      </p:sp>
      <p:sp>
        <p:nvSpPr>
          <p:cNvPr id="34" name="Body Level One…"/>
          <p:cNvSpPr>
            <a:spLocks noGrp="1"/>
          </p:cNvSpPr>
          <p:nvPr>
            <p:ph type="body" sz="quarter" idx="1"/>
          </p:nvPr>
        </p:nvSpPr>
        <p:spPr>
          <a:xfrm>
            <a:off x="647700" y="8204200"/>
            <a:ext cx="11709400" cy="1282700"/>
          </a:xfrm>
          <a:prstGeom prst="rect">
            <a:avLst/>
          </a:prstGeom>
        </p:spPr>
        <p:txBody>
          <a:bodyPr anchor="t"/>
          <a:lstStyle>
            <a:lvl1pPr marL="0" indent="0" algn="ctr">
              <a:lnSpc>
                <a:spcPct val="110000"/>
              </a:lnSpc>
              <a:spcBef>
                <a:spcPts val="0"/>
              </a:spcBef>
              <a:buSzTx/>
              <a:buNone/>
              <a:defRPr sz="3200" i="1">
                <a:solidFill>
                  <a:srgbClr val="717D75"/>
                </a:solidFill>
                <a:latin typeface="Hoefler Text"/>
                <a:ea typeface="Hoefler Text"/>
                <a:cs typeface="Hoefler Text"/>
                <a:sym typeface="Hoefler Text"/>
              </a:defRPr>
            </a:lvl1pPr>
            <a:lvl2pPr marL="0" indent="228600" algn="ctr">
              <a:lnSpc>
                <a:spcPct val="110000"/>
              </a:lnSpc>
              <a:spcBef>
                <a:spcPts val="0"/>
              </a:spcBef>
              <a:buSzTx/>
              <a:buNone/>
              <a:defRPr sz="3200" i="1">
                <a:solidFill>
                  <a:srgbClr val="717D75"/>
                </a:solidFill>
                <a:latin typeface="Hoefler Text"/>
                <a:ea typeface="Hoefler Text"/>
                <a:cs typeface="Hoefler Text"/>
                <a:sym typeface="Hoefler Text"/>
              </a:defRPr>
            </a:lvl2pPr>
            <a:lvl3pPr marL="0" indent="457200" algn="ctr">
              <a:lnSpc>
                <a:spcPct val="110000"/>
              </a:lnSpc>
              <a:spcBef>
                <a:spcPts val="0"/>
              </a:spcBef>
              <a:buSzTx/>
              <a:buNone/>
              <a:defRPr sz="3200" i="1">
                <a:solidFill>
                  <a:srgbClr val="717D75"/>
                </a:solidFill>
                <a:latin typeface="Hoefler Text"/>
                <a:ea typeface="Hoefler Text"/>
                <a:cs typeface="Hoefler Text"/>
                <a:sym typeface="Hoefler Text"/>
              </a:defRPr>
            </a:lvl3pPr>
            <a:lvl4pPr marL="0" indent="685800" algn="ctr">
              <a:lnSpc>
                <a:spcPct val="110000"/>
              </a:lnSpc>
              <a:spcBef>
                <a:spcPts val="0"/>
              </a:spcBef>
              <a:buSzTx/>
              <a:buNone/>
              <a:defRPr sz="3200" i="1">
                <a:solidFill>
                  <a:srgbClr val="717D75"/>
                </a:solidFill>
                <a:latin typeface="Hoefler Text"/>
                <a:ea typeface="Hoefler Text"/>
                <a:cs typeface="Hoefler Text"/>
                <a:sym typeface="Hoefler Text"/>
              </a:defRPr>
            </a:lvl4pPr>
            <a:lvl5pPr marL="0" indent="914400" algn="ctr">
              <a:lnSpc>
                <a:spcPct val="110000"/>
              </a:lnSpc>
              <a:spcBef>
                <a:spcPts val="0"/>
              </a:spcBef>
              <a:buSzTx/>
              <a:buNone/>
              <a:defRPr sz="3200" i="1">
                <a:solidFill>
                  <a:srgbClr val="717D75"/>
                </a:solidFill>
                <a:latin typeface="Hoefler Text"/>
                <a:ea typeface="Hoefler Text"/>
                <a:cs typeface="Hoefler Text"/>
                <a:sym typeface="Hoefler Text"/>
              </a:defRPr>
            </a:lvl5pPr>
          </a:lstStyle>
          <a:p>
            <a:r>
              <a:t>Body Level One</a:t>
            </a:r>
          </a:p>
          <a:p>
            <a:pPr lvl="1"/>
            <a:r>
              <a:t>Body Level Two</a:t>
            </a:r>
          </a:p>
          <a:p>
            <a:pPr lvl="2"/>
            <a:r>
              <a:t>Body Level Three</a:t>
            </a:r>
          </a:p>
          <a:p>
            <a:pPr lvl="3"/>
            <a:r>
              <a:t>Body Level Four</a:t>
            </a:r>
          </a:p>
          <a:p>
            <a:pPr lvl="4"/>
            <a:r>
              <a:t>Body Level Five</a:t>
            </a:r>
          </a:p>
        </p:txBody>
      </p:sp>
      <p:sp>
        <p:nvSpPr>
          <p:cNvPr id="35"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Center">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2" name="Title Text"/>
          <p:cNvSpPr>
            <a:spLocks noGrp="1"/>
          </p:cNvSpPr>
          <p:nvPr>
            <p:ph type="title"/>
          </p:nvPr>
        </p:nvSpPr>
        <p:spPr>
          <a:xfrm>
            <a:off x="647700" y="3390900"/>
            <a:ext cx="11709400" cy="2959100"/>
          </a:xfrm>
          <a:prstGeom prst="rect">
            <a:avLst/>
          </a:prstGeom>
        </p:spPr>
        <p:txBody>
          <a:bodyPr/>
          <a:lstStyle>
            <a:lvl1pPr algn="ctr">
              <a:defRPr>
                <a:solidFill>
                  <a:srgbClr val="546056"/>
                </a:solidFill>
              </a:defRPr>
            </a:lvl1pPr>
          </a:lstStyle>
          <a:p>
            <a:r>
              <a:t>Title Text</a:t>
            </a:r>
          </a:p>
        </p:txBody>
      </p:sp>
      <p:sp>
        <p:nvSpPr>
          <p:cNvPr id="43"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Photo - Vertical">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0" name="Image"/>
          <p:cNvSpPr>
            <a:spLocks noGrp="1"/>
          </p:cNvSpPr>
          <p:nvPr>
            <p:ph type="pic" sz="half" idx="13"/>
          </p:nvPr>
        </p:nvSpPr>
        <p:spPr>
          <a:xfrm>
            <a:off x="6489700" y="622300"/>
            <a:ext cx="5892800" cy="8521700"/>
          </a:xfrm>
          <a:prstGeom prst="rect">
            <a:avLst/>
          </a:prstGeom>
          <a:ln w="9525">
            <a:round/>
          </a:ln>
        </p:spPr>
        <p:txBody>
          <a:bodyPr lIns="91439" tIns="45719" rIns="91439" bIns="45719" anchor="t">
            <a:noAutofit/>
          </a:bodyPr>
          <a:lstStyle/>
          <a:p>
            <a:endParaRPr/>
          </a:p>
        </p:txBody>
      </p:sp>
      <p:sp>
        <p:nvSpPr>
          <p:cNvPr id="51" name="Title Text"/>
          <p:cNvSpPr>
            <a:spLocks noGrp="1"/>
          </p:cNvSpPr>
          <p:nvPr>
            <p:ph type="title"/>
          </p:nvPr>
        </p:nvSpPr>
        <p:spPr>
          <a:xfrm>
            <a:off x="647700" y="1689100"/>
            <a:ext cx="5600700" cy="3492500"/>
          </a:xfrm>
          <a:prstGeom prst="rect">
            <a:avLst/>
          </a:prstGeom>
        </p:spPr>
        <p:txBody>
          <a:bodyPr anchor="b"/>
          <a:lstStyle>
            <a:lvl1pPr algn="ctr">
              <a:defRPr>
                <a:solidFill>
                  <a:srgbClr val="546056"/>
                </a:solidFill>
              </a:defRPr>
            </a:lvl1pPr>
          </a:lstStyle>
          <a:p>
            <a:r>
              <a:t>Title Text</a:t>
            </a:r>
          </a:p>
        </p:txBody>
      </p:sp>
      <p:sp>
        <p:nvSpPr>
          <p:cNvPr id="52" name="Body Level One…"/>
          <p:cNvSpPr>
            <a:spLocks noGrp="1"/>
          </p:cNvSpPr>
          <p:nvPr>
            <p:ph type="body" sz="quarter" idx="1"/>
          </p:nvPr>
        </p:nvSpPr>
        <p:spPr>
          <a:xfrm>
            <a:off x="647700" y="5435600"/>
            <a:ext cx="5600700" cy="3594100"/>
          </a:xfrm>
          <a:prstGeom prst="rect">
            <a:avLst/>
          </a:prstGeom>
        </p:spPr>
        <p:txBody>
          <a:bodyPr anchor="t"/>
          <a:lstStyle>
            <a:lvl1pPr marL="0" indent="0" algn="ctr">
              <a:lnSpc>
                <a:spcPct val="110000"/>
              </a:lnSpc>
              <a:spcBef>
                <a:spcPts val="0"/>
              </a:spcBef>
              <a:buSzTx/>
              <a:buNone/>
              <a:defRPr sz="3200" i="1">
                <a:solidFill>
                  <a:srgbClr val="717D75"/>
                </a:solidFill>
                <a:latin typeface="Hoefler Text"/>
                <a:ea typeface="Hoefler Text"/>
                <a:cs typeface="Hoefler Text"/>
                <a:sym typeface="Hoefler Text"/>
              </a:defRPr>
            </a:lvl1pPr>
            <a:lvl2pPr marL="0" indent="228600" algn="ctr">
              <a:lnSpc>
                <a:spcPct val="110000"/>
              </a:lnSpc>
              <a:spcBef>
                <a:spcPts val="0"/>
              </a:spcBef>
              <a:buSzTx/>
              <a:buNone/>
              <a:defRPr sz="3200" i="1">
                <a:solidFill>
                  <a:srgbClr val="717D75"/>
                </a:solidFill>
                <a:latin typeface="Hoefler Text"/>
                <a:ea typeface="Hoefler Text"/>
                <a:cs typeface="Hoefler Text"/>
                <a:sym typeface="Hoefler Text"/>
              </a:defRPr>
            </a:lvl2pPr>
            <a:lvl3pPr marL="0" indent="457200" algn="ctr">
              <a:lnSpc>
                <a:spcPct val="110000"/>
              </a:lnSpc>
              <a:spcBef>
                <a:spcPts val="0"/>
              </a:spcBef>
              <a:buSzTx/>
              <a:buNone/>
              <a:defRPr sz="3200" i="1">
                <a:solidFill>
                  <a:srgbClr val="717D75"/>
                </a:solidFill>
                <a:latin typeface="Hoefler Text"/>
                <a:ea typeface="Hoefler Text"/>
                <a:cs typeface="Hoefler Text"/>
                <a:sym typeface="Hoefler Text"/>
              </a:defRPr>
            </a:lvl3pPr>
            <a:lvl4pPr marL="0" indent="685800" algn="ctr">
              <a:lnSpc>
                <a:spcPct val="110000"/>
              </a:lnSpc>
              <a:spcBef>
                <a:spcPts val="0"/>
              </a:spcBef>
              <a:buSzTx/>
              <a:buNone/>
              <a:defRPr sz="3200" i="1">
                <a:solidFill>
                  <a:srgbClr val="717D75"/>
                </a:solidFill>
                <a:latin typeface="Hoefler Text"/>
                <a:ea typeface="Hoefler Text"/>
                <a:cs typeface="Hoefler Text"/>
                <a:sym typeface="Hoefler Text"/>
              </a:defRPr>
            </a:lvl4pPr>
            <a:lvl5pPr marL="0" indent="914400" algn="ctr">
              <a:lnSpc>
                <a:spcPct val="110000"/>
              </a:lnSpc>
              <a:spcBef>
                <a:spcPts val="0"/>
              </a:spcBef>
              <a:buSzTx/>
              <a:buNone/>
              <a:defRPr sz="3200" i="1">
                <a:solidFill>
                  <a:srgbClr val="717D75"/>
                </a:solidFill>
                <a:latin typeface="Hoefler Text"/>
                <a:ea typeface="Hoefler Text"/>
                <a:cs typeface="Hoefler Text"/>
                <a:sym typeface="Hoefler Text"/>
              </a:defRPr>
            </a:lvl5pPr>
          </a:lstStyle>
          <a:p>
            <a:r>
              <a:t>Body Level One</a:t>
            </a:r>
          </a:p>
          <a:p>
            <a:pPr lvl="1"/>
            <a:r>
              <a:t>Body Level Two</a:t>
            </a:r>
          </a:p>
          <a:p>
            <a:pPr lvl="2"/>
            <a:r>
              <a:t>Body Level Three</a:t>
            </a:r>
          </a:p>
          <a:p>
            <a:pPr lvl="3"/>
            <a:r>
              <a:t>Body Level Four</a:t>
            </a:r>
          </a:p>
          <a:p>
            <a:pPr lvl="4"/>
            <a:r>
              <a:t>Body Level Five</a:t>
            </a:r>
          </a:p>
        </p:txBody>
      </p:sp>
      <p:sp>
        <p:nvSpPr>
          <p:cNvPr id="53"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60" name="Title Text"/>
          <p:cNvSpPr>
            <a:spLocks noGrp="1"/>
          </p:cNvSpPr>
          <p:nvPr>
            <p:ph type="title"/>
          </p:nvPr>
        </p:nvSpPr>
        <p:spPr>
          <a:prstGeom prst="rect">
            <a:avLst/>
          </a:prstGeom>
        </p:spPr>
        <p:txBody>
          <a:bodyPr/>
          <a:lstStyle/>
          <a:p>
            <a:r>
              <a:t>Title Text</a:t>
            </a:r>
          </a:p>
        </p:txBody>
      </p:sp>
      <p:sp>
        <p:nvSpPr>
          <p:cNvPr id="61"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68" name="Title Text"/>
          <p:cNvSpPr>
            <a:spLocks noGrp="1"/>
          </p:cNvSpPr>
          <p:nvPr>
            <p:ph type="title"/>
          </p:nvPr>
        </p:nvSpPr>
        <p:spPr>
          <a:prstGeom prst="rect">
            <a:avLst/>
          </a:prstGeom>
        </p:spPr>
        <p:txBody>
          <a:bodyPr/>
          <a:lstStyle/>
          <a:p>
            <a:r>
              <a:t>Title Text</a:t>
            </a:r>
          </a:p>
        </p:txBody>
      </p:sp>
      <p:sp>
        <p:nvSpPr>
          <p:cNvPr id="69" name="Body Level One…"/>
          <p:cNvSpPr>
            <a:spLocks noGrp="1"/>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70"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77" name="Image"/>
          <p:cNvSpPr>
            <a:spLocks noGrp="1"/>
          </p:cNvSpPr>
          <p:nvPr>
            <p:ph type="pic" sz="half" idx="13"/>
          </p:nvPr>
        </p:nvSpPr>
        <p:spPr>
          <a:xfrm>
            <a:off x="6718300" y="2590800"/>
            <a:ext cx="5676900" cy="6553200"/>
          </a:xfrm>
          <a:prstGeom prst="rect">
            <a:avLst/>
          </a:prstGeom>
          <a:ln w="9525">
            <a:round/>
          </a:ln>
        </p:spPr>
        <p:txBody>
          <a:bodyPr lIns="91439" tIns="45719" rIns="91439" bIns="45719" anchor="t">
            <a:noAutofit/>
          </a:bodyPr>
          <a:lstStyle/>
          <a:p>
            <a:endParaRPr/>
          </a:p>
        </p:txBody>
      </p:sp>
      <p:sp>
        <p:nvSpPr>
          <p:cNvPr id="78" name="Title Text"/>
          <p:cNvSpPr>
            <a:spLocks noGrp="1"/>
          </p:cNvSpPr>
          <p:nvPr>
            <p:ph type="title"/>
          </p:nvPr>
        </p:nvSpPr>
        <p:spPr>
          <a:prstGeom prst="rect">
            <a:avLst/>
          </a:prstGeom>
        </p:spPr>
        <p:txBody>
          <a:bodyPr/>
          <a:lstStyle/>
          <a:p>
            <a:r>
              <a:t>Title Text</a:t>
            </a:r>
          </a:p>
        </p:txBody>
      </p:sp>
      <p:sp>
        <p:nvSpPr>
          <p:cNvPr id="79" name="Body Level One…"/>
          <p:cNvSpPr>
            <a:spLocks noGrp="1"/>
          </p:cNvSpPr>
          <p:nvPr>
            <p:ph type="body" sz="half" idx="1"/>
          </p:nvPr>
        </p:nvSpPr>
        <p:spPr>
          <a:xfrm>
            <a:off x="647700" y="2628900"/>
            <a:ext cx="5600700" cy="6477000"/>
          </a:xfrm>
          <a:prstGeom prst="rect">
            <a:avLst/>
          </a:prstGeom>
        </p:spPr>
        <p:txBody>
          <a:bodyPr/>
          <a:lstStyle>
            <a:lvl1pPr marL="393700" indent="-393700">
              <a:lnSpc>
                <a:spcPct val="120000"/>
              </a:lnSpc>
              <a:spcBef>
                <a:spcPts val="2400"/>
              </a:spcBef>
              <a:buBlip>
                <a:blip r:embed="rId2"/>
              </a:buBlip>
              <a:defRPr sz="3200"/>
            </a:lvl1pPr>
            <a:lvl2pPr marL="787400" indent="-393700">
              <a:lnSpc>
                <a:spcPct val="120000"/>
              </a:lnSpc>
              <a:spcBef>
                <a:spcPts val="2400"/>
              </a:spcBef>
              <a:buBlip>
                <a:blip r:embed="rId2"/>
              </a:buBlip>
              <a:defRPr sz="3200"/>
            </a:lvl2pPr>
            <a:lvl3pPr marL="1181100" indent="-393700">
              <a:lnSpc>
                <a:spcPct val="120000"/>
              </a:lnSpc>
              <a:spcBef>
                <a:spcPts val="2400"/>
              </a:spcBef>
              <a:buBlip>
                <a:blip r:embed="rId2"/>
              </a:buBlip>
              <a:defRPr sz="3200"/>
            </a:lvl3pPr>
            <a:lvl4pPr marL="1574800" indent="-393700">
              <a:lnSpc>
                <a:spcPct val="120000"/>
              </a:lnSpc>
              <a:spcBef>
                <a:spcPts val="2400"/>
              </a:spcBef>
              <a:buBlip>
                <a:blip r:embed="rId2"/>
              </a:buBlip>
              <a:defRPr sz="3200"/>
            </a:lvl4pPr>
            <a:lvl5pPr marL="1968500" indent="-393700">
              <a:lnSpc>
                <a:spcPct val="120000"/>
              </a:lnSpc>
              <a:spcBef>
                <a:spcPts val="2400"/>
              </a:spcBef>
              <a:buBlip>
                <a:blip r:embed="rId2"/>
              </a:buBlip>
              <a:defRPr sz="3200"/>
            </a:lvl5pPr>
          </a:lstStyle>
          <a:p>
            <a:r>
              <a:t>Body Level One</a:t>
            </a:r>
          </a:p>
          <a:p>
            <a:pPr lvl="1"/>
            <a:r>
              <a:t>Body Level Two</a:t>
            </a:r>
          </a:p>
          <a:p>
            <a:pPr lvl="2"/>
            <a:r>
              <a:t>Body Level Three</a:t>
            </a:r>
          </a:p>
          <a:p>
            <a:pPr lvl="3"/>
            <a:r>
              <a:t>Body Level Four</a:t>
            </a:r>
          </a:p>
          <a:p>
            <a:pPr lvl="4"/>
            <a:r>
              <a:t>Body Level Five</a:t>
            </a:r>
          </a:p>
        </p:txBody>
      </p:sp>
      <p:sp>
        <p:nvSpPr>
          <p:cNvPr id="80"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Bullets">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87" name="Body Level One…"/>
          <p:cNvSpPr>
            <a:spLocks noGrp="1"/>
          </p:cNvSpPr>
          <p:nvPr>
            <p:ph type="body" idx="1"/>
          </p:nvPr>
        </p:nvSpPr>
        <p:spPr>
          <a:xfrm>
            <a:off x="647700" y="647700"/>
            <a:ext cx="11709400" cy="8458200"/>
          </a:xfrm>
          <a:prstGeom prst="rect">
            <a:avLst/>
          </a:prstGeom>
        </p:spPr>
        <p:txBody>
          <a:bodyPr/>
          <a:lstStyle>
            <a:lvl1pPr>
              <a:buBlip>
                <a:blip r:embed="rId3"/>
              </a:buBlip>
            </a:lvl1pPr>
            <a:lvl2pPr>
              <a:buBlip>
                <a:blip r:embed="rId3"/>
              </a:buBlip>
            </a:lvl2pPr>
            <a:lvl3pPr>
              <a:buBlip>
                <a:blip r:embed="rId3"/>
              </a:buBlip>
            </a:lvl3pPr>
            <a:lvl4pPr>
              <a:buBlip>
                <a:blip r:embed="rId3"/>
              </a:buBlip>
            </a:lvl4pPr>
            <a:lvl5pPr>
              <a:buBlip>
                <a:blip r:embed="rId3"/>
              </a:buBlip>
            </a:lvl5pPr>
          </a:lstStyle>
          <a:p>
            <a:r>
              <a:t>Body Level One</a:t>
            </a:r>
          </a:p>
          <a:p>
            <a:pPr lvl="1"/>
            <a:r>
              <a:t>Body Level Two</a:t>
            </a:r>
          </a:p>
          <a:p>
            <a:pPr lvl="2"/>
            <a:r>
              <a:t>Body Level Three</a:t>
            </a:r>
          </a:p>
          <a:p>
            <a:pPr lvl="3"/>
            <a:r>
              <a:t>Body Level Four</a:t>
            </a:r>
          </a:p>
          <a:p>
            <a:pPr lvl="4"/>
            <a:r>
              <a:t>Body Level Five</a:t>
            </a:r>
          </a:p>
        </p:txBody>
      </p:sp>
      <p:sp>
        <p:nvSpPr>
          <p:cNvPr id="88"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5"/>
          <a:srcRect/>
          <a:stretch>
            <a:fillRect/>
          </a:stretch>
        </a:blipFill>
        <a:effectLst/>
      </p:bgPr>
    </p:bg>
    <p:spTree>
      <p:nvGrpSpPr>
        <p:cNvPr id="1" name=""/>
        <p:cNvGrpSpPr/>
        <p:nvPr/>
      </p:nvGrpSpPr>
      <p:grpSpPr>
        <a:xfrm>
          <a:off x="0" y="0"/>
          <a:ext cx="0" cy="0"/>
          <a:chOff x="0" y="0"/>
          <a:chExt cx="0" cy="0"/>
        </a:xfrm>
      </p:grpSpPr>
      <p:sp>
        <p:nvSpPr>
          <p:cNvPr id="2" name="Title Text"/>
          <p:cNvSpPr>
            <a:spLocks noGrp="1"/>
          </p:cNvSpPr>
          <p:nvPr>
            <p:ph type="title"/>
          </p:nvPr>
        </p:nvSpPr>
        <p:spPr>
          <a:xfrm>
            <a:off x="647700" y="152400"/>
            <a:ext cx="11709400" cy="20320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Title Text</a:t>
            </a:r>
          </a:p>
        </p:txBody>
      </p:sp>
      <p:sp>
        <p:nvSpPr>
          <p:cNvPr id="3" name="Body Level One…"/>
          <p:cNvSpPr>
            <a:spLocks noGrp="1"/>
          </p:cNvSpPr>
          <p:nvPr>
            <p:ph type="body" idx="1"/>
          </p:nvPr>
        </p:nvSpPr>
        <p:spPr>
          <a:xfrm>
            <a:off x="647700" y="2628900"/>
            <a:ext cx="11709400" cy="64770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lvl1pPr>
              <a:buBlip>
                <a:blip r:embed="rId16"/>
              </a:buBlip>
            </a:lvl1pPr>
            <a:lvl2pPr>
              <a:buBlip>
                <a:blip r:embed="rId16"/>
              </a:buBlip>
            </a:lvl2pPr>
            <a:lvl3pPr>
              <a:buBlip>
                <a:blip r:embed="rId16"/>
              </a:buBlip>
            </a:lvl3pPr>
            <a:lvl4pPr>
              <a:buBlip>
                <a:blip r:embed="rId16"/>
              </a:buBlip>
            </a:lvl4pPr>
            <a:lvl5pPr>
              <a:buBlip>
                <a:blip r:embed="rId16"/>
              </a:buBlip>
            </a:lvl5pPr>
          </a:lstStyle>
          <a:p>
            <a:r>
              <a:t>Body Level One</a:t>
            </a:r>
          </a:p>
          <a:p>
            <a:pPr lvl="1"/>
            <a:r>
              <a:t>Body Level Two</a:t>
            </a:r>
          </a:p>
          <a:p>
            <a:pPr lvl="2"/>
            <a:r>
              <a:t>Body Level Three</a:t>
            </a:r>
          </a:p>
          <a:p>
            <a:pPr lvl="3"/>
            <a:r>
              <a:t>Body Level Four</a:t>
            </a:r>
          </a:p>
          <a:p>
            <a:pPr lvl="4"/>
            <a:r>
              <a:t>Body Level Five</a:t>
            </a:r>
          </a:p>
        </p:txBody>
      </p:sp>
      <p:sp>
        <p:nvSpPr>
          <p:cNvPr id="4" name="Slide Number"/>
          <p:cNvSpPr>
            <a:spLocks noGrp="1"/>
          </p:cNvSpPr>
          <p:nvPr>
            <p:ph type="sldNum" sz="quarter" idx="2"/>
          </p:nvPr>
        </p:nvSpPr>
        <p:spPr>
          <a:xfrm>
            <a:off x="6324599" y="9359900"/>
            <a:ext cx="342901" cy="406401"/>
          </a:xfrm>
          <a:prstGeom prst="rect">
            <a:avLst/>
          </a:prstGeom>
          <a:ln w="12700">
            <a:miter lim="400000"/>
          </a:ln>
        </p:spPr>
        <p:txBody>
          <a:bodyPr wrap="none" lIns="50800" tIns="50800" rIns="50800" bIns="50800" anchor="b">
            <a:spAutoFit/>
          </a:bodyPr>
          <a:lstStyle>
            <a:lvl1pPr>
              <a:defRPr sz="1800">
                <a:solidFill>
                  <a:srgbClr val="FFFFFF">
                    <a:alpha val="95000"/>
                  </a:srgbClr>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spd="med"/>
  <p:txStyles>
    <p:titleStyle>
      <a:lvl1pPr marL="0" marR="0" indent="0" algn="l" defTabSz="584200" rtl="0" latinLnBrk="0">
        <a:lnSpc>
          <a:spcPct val="100000"/>
        </a:lnSpc>
        <a:spcBef>
          <a:spcPts val="0"/>
        </a:spcBef>
        <a:spcAft>
          <a:spcPts val="0"/>
        </a:spcAft>
        <a:buClrTx/>
        <a:buSzTx/>
        <a:buFontTx/>
        <a:buNone/>
        <a:tabLst/>
        <a:defRPr sz="7000" b="0" i="0" u="none" strike="noStrike" cap="none" spc="0" baseline="0">
          <a:ln>
            <a:noFill/>
          </a:ln>
          <a:solidFill>
            <a:srgbClr val="FFFFFF">
              <a:alpha val="95000"/>
            </a:srgbClr>
          </a:solidFill>
          <a:uFillTx/>
          <a:latin typeface="+mn-lt"/>
          <a:ea typeface="+mn-ea"/>
          <a:cs typeface="+mn-cs"/>
          <a:sym typeface="Palatino"/>
        </a:defRPr>
      </a:lvl1pPr>
      <a:lvl2pPr marL="0" marR="0" indent="228600" algn="l" defTabSz="584200" rtl="0" latinLnBrk="0">
        <a:lnSpc>
          <a:spcPct val="100000"/>
        </a:lnSpc>
        <a:spcBef>
          <a:spcPts val="0"/>
        </a:spcBef>
        <a:spcAft>
          <a:spcPts val="0"/>
        </a:spcAft>
        <a:buClrTx/>
        <a:buSzTx/>
        <a:buFontTx/>
        <a:buNone/>
        <a:tabLst/>
        <a:defRPr sz="7000" b="0" i="0" u="none" strike="noStrike" cap="none" spc="0" baseline="0">
          <a:ln>
            <a:noFill/>
          </a:ln>
          <a:solidFill>
            <a:srgbClr val="FFFFFF">
              <a:alpha val="95000"/>
            </a:srgbClr>
          </a:solidFill>
          <a:uFillTx/>
          <a:latin typeface="+mn-lt"/>
          <a:ea typeface="+mn-ea"/>
          <a:cs typeface="+mn-cs"/>
          <a:sym typeface="Palatino"/>
        </a:defRPr>
      </a:lvl2pPr>
      <a:lvl3pPr marL="0" marR="0" indent="457200" algn="l" defTabSz="584200" rtl="0" latinLnBrk="0">
        <a:lnSpc>
          <a:spcPct val="100000"/>
        </a:lnSpc>
        <a:spcBef>
          <a:spcPts val="0"/>
        </a:spcBef>
        <a:spcAft>
          <a:spcPts val="0"/>
        </a:spcAft>
        <a:buClrTx/>
        <a:buSzTx/>
        <a:buFontTx/>
        <a:buNone/>
        <a:tabLst/>
        <a:defRPr sz="7000" b="0" i="0" u="none" strike="noStrike" cap="none" spc="0" baseline="0">
          <a:ln>
            <a:noFill/>
          </a:ln>
          <a:solidFill>
            <a:srgbClr val="FFFFFF">
              <a:alpha val="95000"/>
            </a:srgbClr>
          </a:solidFill>
          <a:uFillTx/>
          <a:latin typeface="+mn-lt"/>
          <a:ea typeface="+mn-ea"/>
          <a:cs typeface="+mn-cs"/>
          <a:sym typeface="Palatino"/>
        </a:defRPr>
      </a:lvl3pPr>
      <a:lvl4pPr marL="0" marR="0" indent="685800" algn="l" defTabSz="584200" rtl="0" latinLnBrk="0">
        <a:lnSpc>
          <a:spcPct val="100000"/>
        </a:lnSpc>
        <a:spcBef>
          <a:spcPts val="0"/>
        </a:spcBef>
        <a:spcAft>
          <a:spcPts val="0"/>
        </a:spcAft>
        <a:buClrTx/>
        <a:buSzTx/>
        <a:buFontTx/>
        <a:buNone/>
        <a:tabLst/>
        <a:defRPr sz="7000" b="0" i="0" u="none" strike="noStrike" cap="none" spc="0" baseline="0">
          <a:ln>
            <a:noFill/>
          </a:ln>
          <a:solidFill>
            <a:srgbClr val="FFFFFF">
              <a:alpha val="95000"/>
            </a:srgbClr>
          </a:solidFill>
          <a:uFillTx/>
          <a:latin typeface="+mn-lt"/>
          <a:ea typeface="+mn-ea"/>
          <a:cs typeface="+mn-cs"/>
          <a:sym typeface="Palatino"/>
        </a:defRPr>
      </a:lvl4pPr>
      <a:lvl5pPr marL="0" marR="0" indent="914400" algn="l" defTabSz="584200" rtl="0" latinLnBrk="0">
        <a:lnSpc>
          <a:spcPct val="100000"/>
        </a:lnSpc>
        <a:spcBef>
          <a:spcPts val="0"/>
        </a:spcBef>
        <a:spcAft>
          <a:spcPts val="0"/>
        </a:spcAft>
        <a:buClrTx/>
        <a:buSzTx/>
        <a:buFontTx/>
        <a:buNone/>
        <a:tabLst/>
        <a:defRPr sz="7000" b="0" i="0" u="none" strike="noStrike" cap="none" spc="0" baseline="0">
          <a:ln>
            <a:noFill/>
          </a:ln>
          <a:solidFill>
            <a:srgbClr val="FFFFFF">
              <a:alpha val="95000"/>
            </a:srgbClr>
          </a:solidFill>
          <a:uFillTx/>
          <a:latin typeface="+mn-lt"/>
          <a:ea typeface="+mn-ea"/>
          <a:cs typeface="+mn-cs"/>
          <a:sym typeface="Palatino"/>
        </a:defRPr>
      </a:lvl5pPr>
      <a:lvl6pPr marL="0" marR="0" indent="1143000" algn="l" defTabSz="584200" rtl="0" latinLnBrk="0">
        <a:lnSpc>
          <a:spcPct val="100000"/>
        </a:lnSpc>
        <a:spcBef>
          <a:spcPts val="0"/>
        </a:spcBef>
        <a:spcAft>
          <a:spcPts val="0"/>
        </a:spcAft>
        <a:buClrTx/>
        <a:buSzTx/>
        <a:buFontTx/>
        <a:buNone/>
        <a:tabLst/>
        <a:defRPr sz="7000" b="0" i="0" u="none" strike="noStrike" cap="none" spc="0" baseline="0">
          <a:ln>
            <a:noFill/>
          </a:ln>
          <a:solidFill>
            <a:srgbClr val="FFFFFF">
              <a:alpha val="95000"/>
            </a:srgbClr>
          </a:solidFill>
          <a:uFillTx/>
          <a:latin typeface="+mn-lt"/>
          <a:ea typeface="+mn-ea"/>
          <a:cs typeface="+mn-cs"/>
          <a:sym typeface="Palatino"/>
        </a:defRPr>
      </a:lvl6pPr>
      <a:lvl7pPr marL="0" marR="0" indent="1371600" algn="l" defTabSz="584200" rtl="0" latinLnBrk="0">
        <a:lnSpc>
          <a:spcPct val="100000"/>
        </a:lnSpc>
        <a:spcBef>
          <a:spcPts val="0"/>
        </a:spcBef>
        <a:spcAft>
          <a:spcPts val="0"/>
        </a:spcAft>
        <a:buClrTx/>
        <a:buSzTx/>
        <a:buFontTx/>
        <a:buNone/>
        <a:tabLst/>
        <a:defRPr sz="7000" b="0" i="0" u="none" strike="noStrike" cap="none" spc="0" baseline="0">
          <a:ln>
            <a:noFill/>
          </a:ln>
          <a:solidFill>
            <a:srgbClr val="FFFFFF">
              <a:alpha val="95000"/>
            </a:srgbClr>
          </a:solidFill>
          <a:uFillTx/>
          <a:latin typeface="+mn-lt"/>
          <a:ea typeface="+mn-ea"/>
          <a:cs typeface="+mn-cs"/>
          <a:sym typeface="Palatino"/>
        </a:defRPr>
      </a:lvl7pPr>
      <a:lvl8pPr marL="0" marR="0" indent="1600200" algn="l" defTabSz="584200" rtl="0" latinLnBrk="0">
        <a:lnSpc>
          <a:spcPct val="100000"/>
        </a:lnSpc>
        <a:spcBef>
          <a:spcPts val="0"/>
        </a:spcBef>
        <a:spcAft>
          <a:spcPts val="0"/>
        </a:spcAft>
        <a:buClrTx/>
        <a:buSzTx/>
        <a:buFontTx/>
        <a:buNone/>
        <a:tabLst/>
        <a:defRPr sz="7000" b="0" i="0" u="none" strike="noStrike" cap="none" spc="0" baseline="0">
          <a:ln>
            <a:noFill/>
          </a:ln>
          <a:solidFill>
            <a:srgbClr val="FFFFFF">
              <a:alpha val="95000"/>
            </a:srgbClr>
          </a:solidFill>
          <a:uFillTx/>
          <a:latin typeface="+mn-lt"/>
          <a:ea typeface="+mn-ea"/>
          <a:cs typeface="+mn-cs"/>
          <a:sym typeface="Palatino"/>
        </a:defRPr>
      </a:lvl8pPr>
      <a:lvl9pPr marL="0" marR="0" indent="1828800" algn="l" defTabSz="584200" rtl="0" latinLnBrk="0">
        <a:lnSpc>
          <a:spcPct val="100000"/>
        </a:lnSpc>
        <a:spcBef>
          <a:spcPts val="0"/>
        </a:spcBef>
        <a:spcAft>
          <a:spcPts val="0"/>
        </a:spcAft>
        <a:buClrTx/>
        <a:buSzTx/>
        <a:buFontTx/>
        <a:buNone/>
        <a:tabLst/>
        <a:defRPr sz="7000" b="0" i="0" u="none" strike="noStrike" cap="none" spc="0" baseline="0">
          <a:ln>
            <a:noFill/>
          </a:ln>
          <a:solidFill>
            <a:srgbClr val="FFFFFF">
              <a:alpha val="95000"/>
            </a:srgbClr>
          </a:solidFill>
          <a:uFillTx/>
          <a:latin typeface="+mn-lt"/>
          <a:ea typeface="+mn-ea"/>
          <a:cs typeface="+mn-cs"/>
          <a:sym typeface="Palatino"/>
        </a:defRPr>
      </a:lvl9pPr>
    </p:titleStyle>
    <p:bodyStyle>
      <a:lvl1pPr marL="533400" marR="0" indent="-533400" algn="l" defTabSz="584200" rtl="0" latinLnBrk="0">
        <a:lnSpc>
          <a:spcPct val="100000"/>
        </a:lnSpc>
        <a:spcBef>
          <a:spcPts val="4200"/>
        </a:spcBef>
        <a:spcAft>
          <a:spcPts val="0"/>
        </a:spcAft>
        <a:buClrTx/>
        <a:buSzPct val="40000"/>
        <a:buFontTx/>
        <a:buBlip>
          <a:blip r:embed="rId16"/>
        </a:buBlip>
        <a:tabLst/>
        <a:defRPr sz="4300" b="0" i="0" u="none" strike="noStrike" cap="none" spc="0" baseline="0">
          <a:ln>
            <a:noFill/>
          </a:ln>
          <a:solidFill>
            <a:srgbClr val="546056"/>
          </a:solidFill>
          <a:uFillTx/>
          <a:latin typeface="+mn-lt"/>
          <a:ea typeface="+mn-ea"/>
          <a:cs typeface="+mn-cs"/>
          <a:sym typeface="Palatino"/>
        </a:defRPr>
      </a:lvl1pPr>
      <a:lvl2pPr marL="1066800" marR="0" indent="-533400" algn="l" defTabSz="584200" rtl="0" latinLnBrk="0">
        <a:lnSpc>
          <a:spcPct val="100000"/>
        </a:lnSpc>
        <a:spcBef>
          <a:spcPts val="4200"/>
        </a:spcBef>
        <a:spcAft>
          <a:spcPts val="0"/>
        </a:spcAft>
        <a:buClrTx/>
        <a:buSzPct val="40000"/>
        <a:buFontTx/>
        <a:buBlip>
          <a:blip r:embed="rId16"/>
        </a:buBlip>
        <a:tabLst/>
        <a:defRPr sz="4300" b="0" i="0" u="none" strike="noStrike" cap="none" spc="0" baseline="0">
          <a:ln>
            <a:noFill/>
          </a:ln>
          <a:solidFill>
            <a:srgbClr val="546056"/>
          </a:solidFill>
          <a:uFillTx/>
          <a:latin typeface="+mn-lt"/>
          <a:ea typeface="+mn-ea"/>
          <a:cs typeface="+mn-cs"/>
          <a:sym typeface="Palatino"/>
        </a:defRPr>
      </a:lvl2pPr>
      <a:lvl3pPr marL="1600200" marR="0" indent="-533400" algn="l" defTabSz="584200" rtl="0" latinLnBrk="0">
        <a:lnSpc>
          <a:spcPct val="100000"/>
        </a:lnSpc>
        <a:spcBef>
          <a:spcPts val="4200"/>
        </a:spcBef>
        <a:spcAft>
          <a:spcPts val="0"/>
        </a:spcAft>
        <a:buClrTx/>
        <a:buSzPct val="40000"/>
        <a:buFontTx/>
        <a:buBlip>
          <a:blip r:embed="rId16"/>
        </a:buBlip>
        <a:tabLst/>
        <a:defRPr sz="4300" b="0" i="0" u="none" strike="noStrike" cap="none" spc="0" baseline="0">
          <a:ln>
            <a:noFill/>
          </a:ln>
          <a:solidFill>
            <a:srgbClr val="546056"/>
          </a:solidFill>
          <a:uFillTx/>
          <a:latin typeface="+mn-lt"/>
          <a:ea typeface="+mn-ea"/>
          <a:cs typeface="+mn-cs"/>
          <a:sym typeface="Palatino"/>
        </a:defRPr>
      </a:lvl3pPr>
      <a:lvl4pPr marL="2133600" marR="0" indent="-533400" algn="l" defTabSz="584200" rtl="0" latinLnBrk="0">
        <a:lnSpc>
          <a:spcPct val="100000"/>
        </a:lnSpc>
        <a:spcBef>
          <a:spcPts val="4200"/>
        </a:spcBef>
        <a:spcAft>
          <a:spcPts val="0"/>
        </a:spcAft>
        <a:buClrTx/>
        <a:buSzPct val="40000"/>
        <a:buFontTx/>
        <a:buBlip>
          <a:blip r:embed="rId16"/>
        </a:buBlip>
        <a:tabLst/>
        <a:defRPr sz="4300" b="0" i="0" u="none" strike="noStrike" cap="none" spc="0" baseline="0">
          <a:ln>
            <a:noFill/>
          </a:ln>
          <a:solidFill>
            <a:srgbClr val="546056"/>
          </a:solidFill>
          <a:uFillTx/>
          <a:latin typeface="+mn-lt"/>
          <a:ea typeface="+mn-ea"/>
          <a:cs typeface="+mn-cs"/>
          <a:sym typeface="Palatino"/>
        </a:defRPr>
      </a:lvl4pPr>
      <a:lvl5pPr marL="2667000" marR="0" indent="-533400" algn="l" defTabSz="584200" rtl="0" latinLnBrk="0">
        <a:lnSpc>
          <a:spcPct val="100000"/>
        </a:lnSpc>
        <a:spcBef>
          <a:spcPts val="4200"/>
        </a:spcBef>
        <a:spcAft>
          <a:spcPts val="0"/>
        </a:spcAft>
        <a:buClrTx/>
        <a:buSzPct val="40000"/>
        <a:buFontTx/>
        <a:buBlip>
          <a:blip r:embed="rId16"/>
        </a:buBlip>
        <a:tabLst/>
        <a:defRPr sz="4300" b="0" i="0" u="none" strike="noStrike" cap="none" spc="0" baseline="0">
          <a:ln>
            <a:noFill/>
          </a:ln>
          <a:solidFill>
            <a:srgbClr val="546056"/>
          </a:solidFill>
          <a:uFillTx/>
          <a:latin typeface="+mn-lt"/>
          <a:ea typeface="+mn-ea"/>
          <a:cs typeface="+mn-cs"/>
          <a:sym typeface="Palatino"/>
        </a:defRPr>
      </a:lvl5pPr>
      <a:lvl6pPr marL="3200400" marR="0" indent="-533400" algn="l" defTabSz="584200" rtl="0" latinLnBrk="0">
        <a:lnSpc>
          <a:spcPct val="100000"/>
        </a:lnSpc>
        <a:spcBef>
          <a:spcPts val="4200"/>
        </a:spcBef>
        <a:spcAft>
          <a:spcPts val="0"/>
        </a:spcAft>
        <a:buClrTx/>
        <a:buSzPct val="40000"/>
        <a:buFontTx/>
        <a:buBlip>
          <a:blip r:embed="rId16"/>
        </a:buBlip>
        <a:tabLst/>
        <a:defRPr sz="4300" b="0" i="0" u="none" strike="noStrike" cap="none" spc="0" baseline="0">
          <a:ln>
            <a:noFill/>
          </a:ln>
          <a:solidFill>
            <a:srgbClr val="546056"/>
          </a:solidFill>
          <a:uFillTx/>
          <a:latin typeface="+mn-lt"/>
          <a:ea typeface="+mn-ea"/>
          <a:cs typeface="+mn-cs"/>
          <a:sym typeface="Palatino"/>
        </a:defRPr>
      </a:lvl6pPr>
      <a:lvl7pPr marL="3733800" marR="0" indent="-533400" algn="l" defTabSz="584200" rtl="0" latinLnBrk="0">
        <a:lnSpc>
          <a:spcPct val="100000"/>
        </a:lnSpc>
        <a:spcBef>
          <a:spcPts val="4200"/>
        </a:spcBef>
        <a:spcAft>
          <a:spcPts val="0"/>
        </a:spcAft>
        <a:buClrTx/>
        <a:buSzPct val="40000"/>
        <a:buFontTx/>
        <a:buBlip>
          <a:blip r:embed="rId16"/>
        </a:buBlip>
        <a:tabLst/>
        <a:defRPr sz="4300" b="0" i="0" u="none" strike="noStrike" cap="none" spc="0" baseline="0">
          <a:ln>
            <a:noFill/>
          </a:ln>
          <a:solidFill>
            <a:srgbClr val="546056"/>
          </a:solidFill>
          <a:uFillTx/>
          <a:latin typeface="+mn-lt"/>
          <a:ea typeface="+mn-ea"/>
          <a:cs typeface="+mn-cs"/>
          <a:sym typeface="Palatino"/>
        </a:defRPr>
      </a:lvl7pPr>
      <a:lvl8pPr marL="4267200" marR="0" indent="-533400" algn="l" defTabSz="584200" rtl="0" latinLnBrk="0">
        <a:lnSpc>
          <a:spcPct val="100000"/>
        </a:lnSpc>
        <a:spcBef>
          <a:spcPts val="4200"/>
        </a:spcBef>
        <a:spcAft>
          <a:spcPts val="0"/>
        </a:spcAft>
        <a:buClrTx/>
        <a:buSzPct val="40000"/>
        <a:buFontTx/>
        <a:buBlip>
          <a:blip r:embed="rId16"/>
        </a:buBlip>
        <a:tabLst/>
        <a:defRPr sz="4300" b="0" i="0" u="none" strike="noStrike" cap="none" spc="0" baseline="0">
          <a:ln>
            <a:noFill/>
          </a:ln>
          <a:solidFill>
            <a:srgbClr val="546056"/>
          </a:solidFill>
          <a:uFillTx/>
          <a:latin typeface="+mn-lt"/>
          <a:ea typeface="+mn-ea"/>
          <a:cs typeface="+mn-cs"/>
          <a:sym typeface="Palatino"/>
        </a:defRPr>
      </a:lvl8pPr>
      <a:lvl9pPr marL="4800600" marR="0" indent="-533400" algn="l" defTabSz="584200" rtl="0" latinLnBrk="0">
        <a:lnSpc>
          <a:spcPct val="100000"/>
        </a:lnSpc>
        <a:spcBef>
          <a:spcPts val="4200"/>
        </a:spcBef>
        <a:spcAft>
          <a:spcPts val="0"/>
        </a:spcAft>
        <a:buClrTx/>
        <a:buSzPct val="40000"/>
        <a:buFontTx/>
        <a:buBlip>
          <a:blip r:embed="rId16"/>
        </a:buBlip>
        <a:tabLst/>
        <a:defRPr sz="4300" b="0" i="0" u="none" strike="noStrike" cap="none" spc="0" baseline="0">
          <a:ln>
            <a:noFill/>
          </a:ln>
          <a:solidFill>
            <a:srgbClr val="546056"/>
          </a:solidFill>
          <a:uFillTx/>
          <a:latin typeface="+mn-lt"/>
          <a:ea typeface="+mn-ea"/>
          <a:cs typeface="+mn-cs"/>
          <a:sym typeface="Palatino"/>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9.tif"/><Relationship Id="rId2" Type="http://schemas.openxmlformats.org/officeDocument/2006/relationships/hyperlink" Target="http://www.bbc.co.uk/schools/primaryhistory/vikings/vikings_at_sea/glossary/index.shtml" TargetMode="External"/><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8.png"/><Relationship Id="rId1" Type="http://schemas.openxmlformats.org/officeDocument/2006/relationships/slideLayout" Target="../slideLayouts/slideLayout4.xml"/><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ti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t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tif"/><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32.ti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png"/><Relationship Id="rId1" Type="http://schemas.openxmlformats.org/officeDocument/2006/relationships/slideLayout" Target="../slideLayouts/slideLayout13.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tif"/><Relationship Id="rId1" Type="http://schemas.openxmlformats.org/officeDocument/2006/relationships/slideLayout" Target="../slideLayouts/slideLayout4.xml"/><Relationship Id="rId4" Type="http://schemas.openxmlformats.org/officeDocument/2006/relationships/hyperlink" Target="https://www.twinkl.co.uk/resource/t-t-289765-viking-invasion-map-activity"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3.gif"/><Relationship Id="rId4" Type="http://schemas.openxmlformats.org/officeDocument/2006/relationships/image" Target="../media/image12.gif"/></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 name="Picture 4" descr="Picture 4"/>
          <p:cNvPicPr>
            <a:picLocks noChangeAspect="1"/>
          </p:cNvPicPr>
          <p:nvPr/>
        </p:nvPicPr>
        <p:blipFill>
          <a:blip r:embed="rId2">
            <a:extLst/>
          </a:blip>
          <a:stretch>
            <a:fillRect/>
          </a:stretch>
        </p:blipFill>
        <p:spPr>
          <a:xfrm>
            <a:off x="704426" y="868732"/>
            <a:ext cx="5836052" cy="7515355"/>
          </a:xfrm>
          <a:prstGeom prst="rect">
            <a:avLst/>
          </a:prstGeom>
          <a:ln w="12700">
            <a:miter lim="400000"/>
          </a:ln>
        </p:spPr>
      </p:pic>
      <p:sp>
        <p:nvSpPr>
          <p:cNvPr id="132" name="Title 1"/>
          <p:cNvSpPr>
            <a:spLocks noGrp="1"/>
          </p:cNvSpPr>
          <p:nvPr>
            <p:ph type="ctrTitle"/>
          </p:nvPr>
        </p:nvSpPr>
        <p:spPr>
          <a:xfrm>
            <a:off x="7239563" y="264241"/>
            <a:ext cx="4684044" cy="2908301"/>
          </a:xfrm>
          <a:prstGeom prst="rect">
            <a:avLst/>
          </a:prstGeom>
        </p:spPr>
        <p:txBody>
          <a:bodyPr/>
          <a:lstStyle>
            <a:lvl1pPr defTabSz="385572">
              <a:defRPr sz="6336">
                <a:solidFill>
                  <a:schemeClr val="accent5">
                    <a:hueOff val="-329193"/>
                    <a:satOff val="10094"/>
                    <a:lumOff val="-28191"/>
                  </a:schemeClr>
                </a:solidFill>
                <a:latin typeface="Luminari"/>
                <a:ea typeface="Luminari"/>
                <a:cs typeface="Luminari"/>
                <a:sym typeface="Luminari"/>
              </a:defRPr>
            </a:lvl1pPr>
          </a:lstStyle>
          <a:p>
            <a:r>
              <a:rPr dirty="0"/>
              <a:t>Who Were the Vikings?</a:t>
            </a:r>
          </a:p>
        </p:txBody>
      </p:sp>
      <p:sp>
        <p:nvSpPr>
          <p:cNvPr id="133" name="To explain whom the Vikings were and where they came from.…"/>
          <p:cNvSpPr/>
          <p:nvPr/>
        </p:nvSpPr>
        <p:spPr>
          <a:xfrm>
            <a:off x="7174844" y="4012070"/>
            <a:ext cx="4813482" cy="42926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marL="228600" indent="-228600" algn="l" defTabSz="457200">
              <a:buSzPct val="100000"/>
              <a:buChar char="•"/>
              <a:defRPr sz="2400">
                <a:solidFill>
                  <a:srgbClr val="000000"/>
                </a:solidFill>
                <a:uFill>
                  <a:solidFill>
                    <a:srgbClr val="000000"/>
                  </a:solidFill>
                </a:uFill>
                <a:latin typeface="Avenir Heavy"/>
                <a:ea typeface="Avenir Heavy"/>
                <a:cs typeface="Avenir Heavy"/>
                <a:sym typeface="Avenir Heavy"/>
              </a:defRPr>
            </a:pPr>
            <a:r>
              <a:rPr dirty="0"/>
              <a:t>To explain whom the Vikings were and where they came from.</a:t>
            </a:r>
          </a:p>
          <a:p>
            <a:pPr algn="l" defTabSz="457200">
              <a:defRPr sz="2400">
                <a:solidFill>
                  <a:srgbClr val="000000"/>
                </a:solidFill>
                <a:uFill>
                  <a:solidFill>
                    <a:srgbClr val="000000"/>
                  </a:solidFill>
                </a:uFill>
                <a:latin typeface="Avenir Heavy"/>
                <a:ea typeface="Avenir Heavy"/>
                <a:cs typeface="Avenir Heavy"/>
                <a:sym typeface="Avenir Heavy"/>
              </a:defRPr>
            </a:pPr>
            <a:endParaRPr dirty="0"/>
          </a:p>
          <a:p>
            <a:pPr marL="228600" indent="-228600" algn="l" defTabSz="457200">
              <a:buSzPct val="100000"/>
              <a:buChar char="•"/>
              <a:defRPr sz="2400">
                <a:solidFill>
                  <a:srgbClr val="000000"/>
                </a:solidFill>
                <a:uFill>
                  <a:solidFill>
                    <a:srgbClr val="000000"/>
                  </a:solidFill>
                </a:uFill>
                <a:latin typeface="Avenir Heavy"/>
                <a:ea typeface="Avenir Heavy"/>
                <a:cs typeface="Avenir Heavy"/>
                <a:sym typeface="Avenir Heavy"/>
              </a:defRPr>
            </a:pPr>
            <a:r>
              <a:rPr dirty="0"/>
              <a:t>To question why the Vikings came to Britain.</a:t>
            </a:r>
          </a:p>
          <a:p>
            <a:pPr algn="l" defTabSz="457200">
              <a:defRPr sz="2400">
                <a:solidFill>
                  <a:srgbClr val="000000"/>
                </a:solidFill>
                <a:uFill>
                  <a:solidFill>
                    <a:srgbClr val="000000"/>
                  </a:solidFill>
                </a:uFill>
                <a:latin typeface="Avenir Heavy"/>
                <a:ea typeface="Avenir Heavy"/>
                <a:cs typeface="Avenir Heavy"/>
                <a:sym typeface="Avenir Heavy"/>
              </a:defRPr>
            </a:pPr>
            <a:endParaRPr dirty="0"/>
          </a:p>
          <a:p>
            <a:pPr marL="228600" indent="-228600" algn="l" defTabSz="457200">
              <a:buSzPct val="100000"/>
              <a:buChar char="•"/>
              <a:defRPr sz="2400">
                <a:solidFill>
                  <a:srgbClr val="000000"/>
                </a:solidFill>
                <a:uFill>
                  <a:solidFill>
                    <a:srgbClr val="000000"/>
                  </a:solidFill>
                </a:uFill>
                <a:latin typeface="Avenir Heavy"/>
                <a:ea typeface="Avenir Heavy"/>
                <a:cs typeface="Avenir Heavy"/>
                <a:sym typeface="Avenir Heavy"/>
              </a:defRPr>
            </a:pPr>
            <a:r>
              <a:rPr dirty="0"/>
              <a:t>To infer how the Anglo-Saxons and Vikings would have felt and reasons for their actions.</a:t>
            </a:r>
          </a:p>
        </p:txBody>
      </p:sp>
      <p:sp>
        <p:nvSpPr>
          <p:cNvPr id="2" name="TextBox 1"/>
          <p:cNvSpPr txBox="1"/>
          <p:nvPr/>
        </p:nvSpPr>
        <p:spPr>
          <a:xfrm>
            <a:off x="7754161" y="3473793"/>
            <a:ext cx="3654848"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3200" b="0" i="0" u="sng" strike="noStrike" cap="none" spc="0" normalizeH="0" baseline="0" dirty="0" smtClean="0">
                <a:ln>
                  <a:noFill/>
                </a:ln>
                <a:solidFill>
                  <a:srgbClr val="546056"/>
                </a:solidFill>
                <a:effectLst/>
                <a:uFillTx/>
                <a:latin typeface="+mn-lt"/>
                <a:ea typeface="+mn-ea"/>
                <a:cs typeface="+mn-cs"/>
                <a:sym typeface="Palatino"/>
              </a:rPr>
              <a:t>Learning Challenge</a:t>
            </a:r>
            <a:endParaRPr kumimoji="0" lang="en-GB" sz="3200" b="0" i="0" u="sng" strike="noStrike" cap="none" spc="0" normalizeH="0" baseline="0" dirty="0">
              <a:ln>
                <a:noFill/>
              </a:ln>
              <a:solidFill>
                <a:srgbClr val="546056"/>
              </a:solidFill>
              <a:effectLst/>
              <a:uFillTx/>
              <a:latin typeface="+mn-lt"/>
              <a:ea typeface="+mn-ea"/>
              <a:cs typeface="+mn-cs"/>
              <a:sym typeface="Palatino"/>
            </a:endParaRP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Text Box 2"/>
          <p:cNvSpPr/>
          <p:nvPr/>
        </p:nvSpPr>
        <p:spPr>
          <a:xfrm>
            <a:off x="433493" y="4583177"/>
            <a:ext cx="11921068" cy="587246"/>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spcBef>
                <a:spcPts val="2300"/>
              </a:spcBef>
              <a:defRPr sz="3800" b="1">
                <a:latin typeface="Copperplate Gothic Bold"/>
                <a:ea typeface="Copperplate Gothic Bold"/>
                <a:cs typeface="Copperplate Gothic Bold"/>
                <a:sym typeface="Copperplate Gothic Bold"/>
              </a:defRPr>
            </a:lvl1pPr>
          </a:lstStyle>
          <a:p>
            <a:r>
              <a:t>The Vikings seemed to get everywhere...</a:t>
            </a:r>
          </a:p>
        </p:txBody>
      </p:sp>
      <p:sp>
        <p:nvSpPr>
          <p:cNvPr id="161" name="Text Box 3"/>
          <p:cNvSpPr/>
          <p:nvPr/>
        </p:nvSpPr>
        <p:spPr>
          <a:xfrm>
            <a:off x="54186" y="871502"/>
            <a:ext cx="3142828" cy="36576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a:spcBef>
                <a:spcPts val="2000"/>
              </a:spcBef>
              <a:defRPr sz="3400" b="1">
                <a:latin typeface="Trebuchet MS"/>
                <a:ea typeface="Trebuchet MS"/>
                <a:cs typeface="Trebuchet MS"/>
                <a:sym typeface="Trebuchet MS"/>
              </a:defRPr>
            </a:pPr>
            <a:r>
              <a:t>Constantinople </a:t>
            </a:r>
            <a:r>
              <a:rPr b="0">
                <a:latin typeface="Calibri"/>
                <a:ea typeface="Calibri"/>
                <a:cs typeface="Calibri"/>
                <a:sym typeface="Calibri"/>
              </a:rPr>
              <a:t>was the main city of the Byzantine empire. The Vikings traded there.</a:t>
            </a:r>
          </a:p>
        </p:txBody>
      </p:sp>
      <p:sp>
        <p:nvSpPr>
          <p:cNvPr id="162" name="Text Box 4"/>
          <p:cNvSpPr/>
          <p:nvPr/>
        </p:nvSpPr>
        <p:spPr>
          <a:xfrm>
            <a:off x="433493" y="5224498"/>
            <a:ext cx="2384214" cy="39624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a:spcBef>
                <a:spcPts val="2000"/>
              </a:spcBef>
              <a:defRPr sz="3400"/>
            </a:pPr>
            <a:r>
              <a:t>Eric the Red founded a new settlement in </a:t>
            </a:r>
            <a:r>
              <a:rPr b="1">
                <a:latin typeface="Calibri"/>
                <a:ea typeface="Calibri"/>
                <a:cs typeface="Calibri"/>
                <a:sym typeface="Calibri"/>
              </a:rPr>
              <a:t>Greenland.</a:t>
            </a:r>
          </a:p>
        </p:txBody>
      </p:sp>
      <p:sp>
        <p:nvSpPr>
          <p:cNvPr id="163" name="Text Box 5"/>
          <p:cNvSpPr/>
          <p:nvPr/>
        </p:nvSpPr>
        <p:spPr>
          <a:xfrm>
            <a:off x="10024533" y="736599"/>
            <a:ext cx="2492587" cy="34036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a:spcBef>
                <a:spcPts val="2000"/>
              </a:spcBef>
              <a:defRPr sz="3400"/>
            </a:pPr>
            <a:r>
              <a:t>The Vikings were the first Europeans to reach </a:t>
            </a:r>
            <a:r>
              <a:rPr b="1">
                <a:latin typeface="Calibri"/>
                <a:ea typeface="Calibri"/>
                <a:cs typeface="Calibri"/>
                <a:sym typeface="Calibri"/>
              </a:rPr>
              <a:t>America.</a:t>
            </a:r>
          </a:p>
        </p:txBody>
      </p:sp>
      <p:sp>
        <p:nvSpPr>
          <p:cNvPr id="164" name="Text Box 6"/>
          <p:cNvSpPr/>
          <p:nvPr/>
        </p:nvSpPr>
        <p:spPr>
          <a:xfrm>
            <a:off x="3215075" y="5224497"/>
            <a:ext cx="2384214" cy="40132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a:spcBef>
                <a:spcPts val="2000"/>
              </a:spcBef>
              <a:defRPr sz="3400"/>
            </a:pPr>
            <a:r>
              <a:t>The Vikings had settlements in </a:t>
            </a:r>
            <a:r>
              <a:rPr b="1">
                <a:latin typeface="Calibri"/>
                <a:ea typeface="Calibri"/>
                <a:cs typeface="Calibri"/>
                <a:sym typeface="Calibri"/>
              </a:rPr>
              <a:t>Iceland</a:t>
            </a:r>
            <a:r>
              <a:t> in the ninth century.</a:t>
            </a:r>
          </a:p>
        </p:txBody>
      </p:sp>
      <p:sp>
        <p:nvSpPr>
          <p:cNvPr id="165" name="Text Box 7"/>
          <p:cNvSpPr/>
          <p:nvPr/>
        </p:nvSpPr>
        <p:spPr>
          <a:xfrm>
            <a:off x="5779911" y="5224498"/>
            <a:ext cx="3793068" cy="34544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a:spcBef>
                <a:spcPts val="2000"/>
              </a:spcBef>
              <a:defRPr sz="3400"/>
            </a:pPr>
            <a:r>
              <a:t>The French king gave the province of </a:t>
            </a:r>
            <a:r>
              <a:rPr b="1">
                <a:latin typeface="Calibri"/>
                <a:ea typeface="Calibri"/>
                <a:cs typeface="Calibri"/>
                <a:sym typeface="Calibri"/>
              </a:rPr>
              <a:t>Normandy</a:t>
            </a:r>
            <a:r>
              <a:t> to a Viking duke named Rollo to stop him attacking.</a:t>
            </a:r>
          </a:p>
        </p:txBody>
      </p:sp>
      <p:sp>
        <p:nvSpPr>
          <p:cNvPr id="166" name="Text Box 8"/>
          <p:cNvSpPr/>
          <p:nvPr/>
        </p:nvSpPr>
        <p:spPr>
          <a:xfrm>
            <a:off x="9753600" y="5224498"/>
            <a:ext cx="3034454" cy="34544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a:spcBef>
                <a:spcPts val="2000"/>
              </a:spcBef>
              <a:defRPr sz="3400"/>
            </a:pPr>
            <a:r>
              <a:t>The Vikings settled in an area called </a:t>
            </a:r>
            <a:r>
              <a:rPr b="1">
                <a:latin typeface="Calibri"/>
                <a:ea typeface="Calibri"/>
                <a:cs typeface="Calibri"/>
                <a:sym typeface="Calibri"/>
              </a:rPr>
              <a:t>Rus.</a:t>
            </a:r>
            <a:r>
              <a:t> The name Russia comes from this.</a:t>
            </a:r>
          </a:p>
        </p:txBody>
      </p:sp>
      <p:pic>
        <p:nvPicPr>
          <p:cNvPr id="167" name="Picture 9" descr="Picture 9"/>
          <p:cNvPicPr>
            <a:picLocks noChangeAspect="1"/>
          </p:cNvPicPr>
          <p:nvPr/>
        </p:nvPicPr>
        <p:blipFill>
          <a:blip r:embed="rId2">
            <a:extLst/>
          </a:blip>
          <a:stretch>
            <a:fillRect/>
          </a:stretch>
        </p:blipFill>
        <p:spPr>
          <a:xfrm>
            <a:off x="3359573" y="758613"/>
            <a:ext cx="6177281" cy="3770490"/>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fill="hold" grpId="2" nodeType="clickEffect">
                                  <p:stCondLst>
                                    <p:cond delay="0"/>
                                  </p:stCondLst>
                                  <p:iterate>
                                    <p:tmAbs val="0"/>
                                  </p:iterate>
                                  <p:childTnLst>
                                    <p:set>
                                      <p:cBhvr>
                                        <p:cTn id="10" fill="hold"/>
                                        <p:tgtEl>
                                          <p:spTgt spid="167"/>
                                        </p:tgtEl>
                                        <p:attrNameLst>
                                          <p:attrName>style.visibility</p:attrName>
                                        </p:attrNameLst>
                                      </p:cBhvr>
                                      <p:to>
                                        <p:strVal val="visible"/>
                                      </p:to>
                                    </p:set>
                                    <p:animEffect transition="in" filter="dissolve">
                                      <p:cBhvr>
                                        <p:cTn id="11" dur="500"/>
                                        <p:tgtEl>
                                          <p:spTgt spid="167"/>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3" nodeType="clickEffect">
                                  <p:stCondLst>
                                    <p:cond delay="0"/>
                                  </p:stCondLst>
                                  <p:iterate>
                                    <p:tmAbs val="0"/>
                                  </p:iterate>
                                  <p:childTnLst>
                                    <p:set>
                                      <p:cBhvr>
                                        <p:cTn id="15" fill="hold"/>
                                        <p:tgtEl>
                                          <p:spTgt spid="161"/>
                                        </p:tgtEl>
                                        <p:attrNameLst>
                                          <p:attrName>style.visibility</p:attrName>
                                        </p:attrNameLst>
                                      </p:cBhvr>
                                      <p:to>
                                        <p:strVal val="visible"/>
                                      </p:to>
                                    </p:set>
                                    <p:anim calcmode="lin" valueType="num">
                                      <p:cBhvr>
                                        <p:cTn id="16" dur="500" fill="hold"/>
                                        <p:tgtEl>
                                          <p:spTgt spid="161"/>
                                        </p:tgtEl>
                                        <p:attrNameLst>
                                          <p:attrName>ppt_x</p:attrName>
                                        </p:attrNameLst>
                                      </p:cBhvr>
                                      <p:tavLst>
                                        <p:tav tm="0">
                                          <p:val>
                                            <p:strVal val="#ppt_x"/>
                                          </p:val>
                                        </p:tav>
                                        <p:tav tm="100000">
                                          <p:val>
                                            <p:strVal val="#ppt_x"/>
                                          </p:val>
                                        </p:tav>
                                      </p:tavLst>
                                    </p:anim>
                                    <p:anim calcmode="lin" valueType="num">
                                      <p:cBhvr>
                                        <p:cTn id="17" dur="500" fill="hold"/>
                                        <p:tgtEl>
                                          <p:spTgt spid="161"/>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4" nodeType="clickEffect">
                                  <p:stCondLst>
                                    <p:cond delay="0"/>
                                  </p:stCondLst>
                                  <p:iterate>
                                    <p:tmAbs val="0"/>
                                  </p:iterate>
                                  <p:childTnLst>
                                    <p:set>
                                      <p:cBhvr>
                                        <p:cTn id="21" fill="hold"/>
                                        <p:tgtEl>
                                          <p:spTgt spid="162"/>
                                        </p:tgtEl>
                                        <p:attrNameLst>
                                          <p:attrName>style.visibility</p:attrName>
                                        </p:attrNameLst>
                                      </p:cBhvr>
                                      <p:to>
                                        <p:strVal val="visible"/>
                                      </p:to>
                                    </p:set>
                                    <p:anim calcmode="lin" valueType="num">
                                      <p:cBhvr>
                                        <p:cTn id="22" dur="500" fill="hold"/>
                                        <p:tgtEl>
                                          <p:spTgt spid="162"/>
                                        </p:tgtEl>
                                        <p:attrNameLst>
                                          <p:attrName>ppt_x</p:attrName>
                                        </p:attrNameLst>
                                      </p:cBhvr>
                                      <p:tavLst>
                                        <p:tav tm="0">
                                          <p:val>
                                            <p:strVal val="0-#ppt_w/2"/>
                                          </p:val>
                                        </p:tav>
                                        <p:tav tm="100000">
                                          <p:val>
                                            <p:strVal val="#ppt_x"/>
                                          </p:val>
                                        </p:tav>
                                      </p:tavLst>
                                    </p:anim>
                                    <p:anim calcmode="lin" valueType="num">
                                      <p:cBhvr>
                                        <p:cTn id="23" dur="500" fill="hold"/>
                                        <p:tgtEl>
                                          <p:spTgt spid="162"/>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grpId="5" nodeType="clickEffect">
                                  <p:stCondLst>
                                    <p:cond delay="0"/>
                                  </p:stCondLst>
                                  <p:iterate>
                                    <p:tmAbs val="0"/>
                                  </p:iterate>
                                  <p:childTnLst>
                                    <p:set>
                                      <p:cBhvr>
                                        <p:cTn id="27" fill="hold"/>
                                        <p:tgtEl>
                                          <p:spTgt spid="163"/>
                                        </p:tgtEl>
                                        <p:attrNameLst>
                                          <p:attrName>style.visibility</p:attrName>
                                        </p:attrNameLst>
                                      </p:cBhvr>
                                      <p:to>
                                        <p:strVal val="visible"/>
                                      </p:to>
                                    </p:set>
                                    <p:anim calcmode="lin" valueType="num">
                                      <p:cBhvr>
                                        <p:cTn id="28" dur="500" fill="hold"/>
                                        <p:tgtEl>
                                          <p:spTgt spid="163"/>
                                        </p:tgtEl>
                                        <p:attrNameLst>
                                          <p:attrName>ppt_x</p:attrName>
                                        </p:attrNameLst>
                                      </p:cBhvr>
                                      <p:tavLst>
                                        <p:tav tm="0">
                                          <p:val>
                                            <p:strVal val="1+#ppt_w/2"/>
                                          </p:val>
                                        </p:tav>
                                        <p:tav tm="100000">
                                          <p:val>
                                            <p:strVal val="#ppt_x"/>
                                          </p:val>
                                        </p:tav>
                                      </p:tavLst>
                                    </p:anim>
                                    <p:anim calcmode="lin" valueType="num">
                                      <p:cBhvr>
                                        <p:cTn id="29" dur="500" fill="hold"/>
                                        <p:tgtEl>
                                          <p:spTgt spid="163"/>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1" fill="hold" grpId="6" nodeType="clickEffect">
                                  <p:stCondLst>
                                    <p:cond delay="0"/>
                                  </p:stCondLst>
                                  <p:iterate>
                                    <p:tmAbs val="0"/>
                                  </p:iterate>
                                  <p:childTnLst>
                                    <p:set>
                                      <p:cBhvr>
                                        <p:cTn id="33" fill="hold"/>
                                        <p:tgtEl>
                                          <p:spTgt spid="164"/>
                                        </p:tgtEl>
                                        <p:attrNameLst>
                                          <p:attrName>style.visibility</p:attrName>
                                        </p:attrNameLst>
                                      </p:cBhvr>
                                      <p:to>
                                        <p:strVal val="visible"/>
                                      </p:to>
                                    </p:set>
                                    <p:anim calcmode="lin" valueType="num">
                                      <p:cBhvr>
                                        <p:cTn id="34" dur="500" fill="hold"/>
                                        <p:tgtEl>
                                          <p:spTgt spid="164"/>
                                        </p:tgtEl>
                                        <p:attrNameLst>
                                          <p:attrName>ppt_x</p:attrName>
                                        </p:attrNameLst>
                                      </p:cBhvr>
                                      <p:tavLst>
                                        <p:tav tm="0">
                                          <p:val>
                                            <p:strVal val="#ppt_x"/>
                                          </p:val>
                                        </p:tav>
                                        <p:tav tm="100000">
                                          <p:val>
                                            <p:strVal val="#ppt_x"/>
                                          </p:val>
                                        </p:tav>
                                      </p:tavLst>
                                    </p:anim>
                                    <p:anim calcmode="lin" valueType="num">
                                      <p:cBhvr>
                                        <p:cTn id="35" dur="500" fill="hold"/>
                                        <p:tgtEl>
                                          <p:spTgt spid="164"/>
                                        </p:tgtEl>
                                        <p:attrNameLst>
                                          <p:attrName>ppt_y</p:attrName>
                                        </p:attrNameLst>
                                      </p:cBhvr>
                                      <p:tavLst>
                                        <p:tav tm="0">
                                          <p:val>
                                            <p:strVal val="0-#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12" fill="hold" grpId="7" nodeType="clickEffect">
                                  <p:stCondLst>
                                    <p:cond delay="0"/>
                                  </p:stCondLst>
                                  <p:iterate>
                                    <p:tmAbs val="0"/>
                                  </p:iterate>
                                  <p:childTnLst>
                                    <p:set>
                                      <p:cBhvr>
                                        <p:cTn id="39" fill="hold"/>
                                        <p:tgtEl>
                                          <p:spTgt spid="165"/>
                                        </p:tgtEl>
                                        <p:attrNameLst>
                                          <p:attrName>style.visibility</p:attrName>
                                        </p:attrNameLst>
                                      </p:cBhvr>
                                      <p:to>
                                        <p:strVal val="visible"/>
                                      </p:to>
                                    </p:set>
                                    <p:anim calcmode="lin" valueType="num">
                                      <p:cBhvr>
                                        <p:cTn id="40" dur="500" fill="hold"/>
                                        <p:tgtEl>
                                          <p:spTgt spid="165"/>
                                        </p:tgtEl>
                                        <p:attrNameLst>
                                          <p:attrName>ppt_x</p:attrName>
                                        </p:attrNameLst>
                                      </p:cBhvr>
                                      <p:tavLst>
                                        <p:tav tm="0">
                                          <p:val>
                                            <p:strVal val="0-#ppt_w/2"/>
                                          </p:val>
                                        </p:tav>
                                        <p:tav tm="100000">
                                          <p:val>
                                            <p:strVal val="#ppt_x"/>
                                          </p:val>
                                        </p:tav>
                                      </p:tavLst>
                                    </p:anim>
                                    <p:anim calcmode="lin" valueType="num">
                                      <p:cBhvr>
                                        <p:cTn id="41" dur="500" fill="hold"/>
                                        <p:tgtEl>
                                          <p:spTgt spid="165"/>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6" fill="hold" grpId="8" nodeType="clickEffect">
                                  <p:stCondLst>
                                    <p:cond delay="0"/>
                                  </p:stCondLst>
                                  <p:iterate>
                                    <p:tmAbs val="0"/>
                                  </p:iterate>
                                  <p:childTnLst>
                                    <p:set>
                                      <p:cBhvr>
                                        <p:cTn id="45" fill="hold"/>
                                        <p:tgtEl>
                                          <p:spTgt spid="166"/>
                                        </p:tgtEl>
                                        <p:attrNameLst>
                                          <p:attrName>style.visibility</p:attrName>
                                        </p:attrNameLst>
                                      </p:cBhvr>
                                      <p:to>
                                        <p:strVal val="visible"/>
                                      </p:to>
                                    </p:set>
                                    <p:anim calcmode="lin" valueType="num">
                                      <p:cBhvr>
                                        <p:cTn id="46" dur="500" fill="hold"/>
                                        <p:tgtEl>
                                          <p:spTgt spid="166"/>
                                        </p:tgtEl>
                                        <p:attrNameLst>
                                          <p:attrName>ppt_x</p:attrName>
                                        </p:attrNameLst>
                                      </p:cBhvr>
                                      <p:tavLst>
                                        <p:tav tm="0">
                                          <p:val>
                                            <p:strVal val="1+#ppt_w/2"/>
                                          </p:val>
                                        </p:tav>
                                        <p:tav tm="100000">
                                          <p:val>
                                            <p:strVal val="#ppt_x"/>
                                          </p:val>
                                        </p:tav>
                                      </p:tavLst>
                                    </p:anim>
                                    <p:anim calcmode="lin" valueType="num">
                                      <p:cBhvr>
                                        <p:cTn id="47" dur="500" fill="hold"/>
                                        <p:tgtEl>
                                          <p:spTgt spid="1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 grpId="1" animBg="1" advAuto="0"/>
      <p:bldP spid="161" grpId="3" animBg="1" advAuto="0"/>
      <p:bldP spid="162" grpId="4" animBg="1" advAuto="0"/>
      <p:bldP spid="163" grpId="5" animBg="1" advAuto="0"/>
      <p:bldP spid="164" grpId="6" animBg="1" advAuto="0"/>
      <p:bldP spid="165" grpId="7" animBg="1" advAuto="0"/>
      <p:bldP spid="166" grpId="8" animBg="1" advAuto="0"/>
      <p:bldP spid="167" grpId="2"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Your Turn"/>
          <p:cNvSpPr>
            <a:spLocks noGrp="1"/>
          </p:cNvSpPr>
          <p:nvPr>
            <p:ph type="ctrTitle"/>
          </p:nvPr>
        </p:nvSpPr>
        <p:spPr>
          <a:xfrm>
            <a:off x="647700" y="500097"/>
            <a:ext cx="11709400" cy="1397001"/>
          </a:xfrm>
          <a:prstGeom prst="rect">
            <a:avLst/>
          </a:prstGeom>
        </p:spPr>
        <p:txBody>
          <a:bodyPr/>
          <a:lstStyle>
            <a:lvl1pPr>
              <a:defRPr sz="7200" b="1">
                <a:solidFill>
                  <a:schemeClr val="accent5"/>
                </a:solidFill>
              </a:defRPr>
            </a:lvl1pPr>
          </a:lstStyle>
          <a:p>
            <a:r>
              <a:t>Your Turn</a:t>
            </a:r>
          </a:p>
        </p:txBody>
      </p:sp>
      <p:sp>
        <p:nvSpPr>
          <p:cNvPr id="170" name="Use your map skills and what you have learnt to label each country and shade each region in the colour asked for."/>
          <p:cNvSpPr/>
          <p:nvPr/>
        </p:nvSpPr>
        <p:spPr>
          <a:xfrm>
            <a:off x="598293" y="2438400"/>
            <a:ext cx="11808214" cy="22352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r>
              <a:t>Use your map skills and what you have learnt to label each country and shade each region in the colour asked for.</a:t>
            </a:r>
          </a:p>
          <a:p>
            <a:endParaRPr/>
          </a:p>
        </p:txBody>
      </p:sp>
      <p:sp>
        <p:nvSpPr>
          <p:cNvPr id="171" name="Push It!…"/>
          <p:cNvSpPr/>
          <p:nvPr/>
        </p:nvSpPr>
        <p:spPr>
          <a:xfrm>
            <a:off x="626566" y="4463626"/>
            <a:ext cx="11751668" cy="22352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a:defRPr b="1"/>
            </a:pPr>
            <a:r>
              <a:t>Push It!</a:t>
            </a:r>
          </a:p>
          <a:p>
            <a:endParaRPr/>
          </a:p>
          <a:p>
            <a:pPr marL="228600" indent="-228600">
              <a:buSzPct val="100000"/>
              <a:buChar char="•"/>
            </a:pPr>
            <a:r>
              <a:t>Why might the Vikings have chosen to come to Britain?</a:t>
            </a:r>
          </a:p>
          <a:p>
            <a:pPr marL="228600" indent="-228600">
              <a:buSzPct val="100000"/>
              <a:buChar char="•"/>
            </a:pPr>
            <a:r>
              <a:t>What does the map tell you about the Vikings and their power?</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Title 1"/>
          <p:cNvSpPr>
            <a:spLocks noGrp="1"/>
          </p:cNvSpPr>
          <p:nvPr>
            <p:ph type="ctrTitle"/>
          </p:nvPr>
        </p:nvSpPr>
        <p:spPr>
          <a:xfrm>
            <a:off x="6858696" y="2997199"/>
            <a:ext cx="4684044" cy="2908301"/>
          </a:xfrm>
          <a:prstGeom prst="rect">
            <a:avLst/>
          </a:prstGeom>
        </p:spPr>
        <p:txBody>
          <a:bodyPr>
            <a:normAutofit fontScale="90000"/>
          </a:bodyPr>
          <a:lstStyle>
            <a:lvl1pPr defTabSz="327152">
              <a:defRPr sz="5376">
                <a:solidFill>
                  <a:schemeClr val="accent5">
                    <a:hueOff val="-329193"/>
                    <a:satOff val="10094"/>
                    <a:lumOff val="-28191"/>
                  </a:schemeClr>
                </a:solidFill>
                <a:latin typeface="Luminari"/>
                <a:ea typeface="Luminari"/>
                <a:cs typeface="Luminari"/>
                <a:sym typeface="Luminari"/>
              </a:defRPr>
            </a:lvl1pPr>
          </a:lstStyle>
          <a:p>
            <a:r>
              <a:rPr lang="en-GB" dirty="0" smtClean="0"/>
              <a:t/>
            </a:r>
            <a:br>
              <a:rPr lang="en-GB" dirty="0" smtClean="0"/>
            </a:br>
            <a:r>
              <a:rPr lang="en-GB" b="1" u="sng" dirty="0"/>
              <a:t>Thursday 14</a:t>
            </a:r>
            <a:r>
              <a:rPr lang="en-GB" b="1" u="sng" baseline="30000" dirty="0"/>
              <a:t>th</a:t>
            </a:r>
            <a:r>
              <a:rPr lang="en-GB" b="1" u="sng" dirty="0"/>
              <a:t> </a:t>
            </a:r>
            <a:r>
              <a:rPr lang="en-GB" b="1" u="sng" dirty="0" smtClean="0"/>
              <a:t>November</a:t>
            </a:r>
            <a:br>
              <a:rPr lang="en-GB" b="1" u="sng" dirty="0" smtClean="0"/>
            </a:br>
            <a:r>
              <a:rPr dirty="0" smtClean="0"/>
              <a:t>How </a:t>
            </a:r>
            <a:r>
              <a:rPr dirty="0"/>
              <a:t>did the Vikings invade Britain</a:t>
            </a:r>
            <a:r>
              <a:rPr dirty="0" smtClean="0"/>
              <a:t>?</a:t>
            </a:r>
            <a:r>
              <a:rPr lang="en-GB" dirty="0" smtClean="0"/>
              <a:t/>
            </a:r>
            <a:br>
              <a:rPr lang="en-GB" dirty="0" smtClean="0"/>
            </a:br>
            <a:r>
              <a:rPr lang="en-GB" dirty="0" smtClean="0"/>
              <a:t/>
            </a:r>
            <a:br>
              <a:rPr lang="en-GB" dirty="0" smtClean="0"/>
            </a:br>
            <a:endParaRPr b="1" u="sng" dirty="0"/>
          </a:p>
        </p:txBody>
      </p:sp>
      <p:sp>
        <p:nvSpPr>
          <p:cNvPr id="174" name="To explain how the Vikings came to Britain.…"/>
          <p:cNvSpPr/>
          <p:nvPr/>
        </p:nvSpPr>
        <p:spPr>
          <a:xfrm>
            <a:off x="7174844" y="4597400"/>
            <a:ext cx="4813482" cy="26162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marL="228600" indent="-228600" algn="l" defTabSz="457200">
              <a:buSzPct val="100000"/>
              <a:buChar char="•"/>
              <a:defRPr sz="2400">
                <a:solidFill>
                  <a:srgbClr val="000000"/>
                </a:solidFill>
                <a:uFill>
                  <a:solidFill>
                    <a:srgbClr val="000000"/>
                  </a:solidFill>
                </a:uFill>
                <a:latin typeface="Avenir Heavy"/>
                <a:ea typeface="Avenir Heavy"/>
                <a:cs typeface="Avenir Heavy"/>
                <a:sym typeface="Avenir Heavy"/>
              </a:defRPr>
            </a:pPr>
            <a:r>
              <a:t>To explain how the Vikings came to Britain.</a:t>
            </a:r>
          </a:p>
          <a:p>
            <a:pPr algn="l" defTabSz="457200">
              <a:defRPr sz="2400">
                <a:solidFill>
                  <a:srgbClr val="000000"/>
                </a:solidFill>
                <a:uFill>
                  <a:solidFill>
                    <a:srgbClr val="000000"/>
                  </a:solidFill>
                </a:uFill>
                <a:latin typeface="Avenir Heavy"/>
                <a:ea typeface="Avenir Heavy"/>
                <a:cs typeface="Avenir Heavy"/>
                <a:sym typeface="Avenir Heavy"/>
              </a:defRPr>
            </a:pPr>
            <a:endParaRPr/>
          </a:p>
          <a:p>
            <a:pPr marL="228600" indent="-228600" algn="l" defTabSz="457200">
              <a:buSzPct val="100000"/>
              <a:buChar char="•"/>
              <a:defRPr sz="2400">
                <a:solidFill>
                  <a:srgbClr val="000000"/>
                </a:solidFill>
                <a:uFill>
                  <a:solidFill>
                    <a:srgbClr val="000000"/>
                  </a:solidFill>
                </a:uFill>
                <a:latin typeface="Avenir Heavy"/>
                <a:ea typeface="Avenir Heavy"/>
                <a:cs typeface="Avenir Heavy"/>
                <a:sym typeface="Avenir Heavy"/>
              </a:defRPr>
            </a:pPr>
            <a:r>
              <a:t>To design and make a Viking longboat.</a:t>
            </a:r>
          </a:p>
        </p:txBody>
      </p:sp>
      <p:pic>
        <p:nvPicPr>
          <p:cNvPr id="175" name="Picture 3" descr="Picture 3"/>
          <p:cNvPicPr>
            <a:picLocks noChangeAspect="1"/>
          </p:cNvPicPr>
          <p:nvPr/>
        </p:nvPicPr>
        <p:blipFill>
          <a:blip r:embed="rId2">
            <a:extLst/>
          </a:blip>
          <a:stretch>
            <a:fillRect/>
          </a:stretch>
        </p:blipFill>
        <p:spPr>
          <a:xfrm>
            <a:off x="-187891" y="733561"/>
            <a:ext cx="6908801" cy="8453121"/>
          </a:xfrm>
          <a:prstGeom prst="rect">
            <a:avLst/>
          </a:prstGeom>
          <a:ln w="12700">
            <a:miter lim="400000"/>
          </a:ln>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WordArt 4"/>
          <p:cNvSpPr/>
          <p:nvPr/>
        </p:nvSpPr>
        <p:spPr>
          <a:xfrm>
            <a:off x="812799" y="596053"/>
            <a:ext cx="11379201" cy="16256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fontScale="92500" lnSpcReduction="10000"/>
          </a:bodyPr>
          <a:lstStyle>
            <a:lvl1pPr defTabSz="280415">
              <a:defRPr sz="6144" b="1">
                <a:ln w="3121">
                  <a:solidFill>
                    <a:schemeClr val="accent1">
                      <a:hueOff val="40199"/>
                      <a:satOff val="4101"/>
                      <a:lumOff val="-20642"/>
                    </a:schemeClr>
                  </a:solidFill>
                </a:ln>
                <a:solidFill>
                  <a:schemeClr val="accent1">
                    <a:hueOff val="40199"/>
                    <a:satOff val="4101"/>
                    <a:lumOff val="-20642"/>
                  </a:schemeClr>
                </a:solidFill>
                <a:latin typeface="Copperplate Gothic Bold"/>
                <a:ea typeface="Copperplate Gothic Bold"/>
                <a:cs typeface="Copperplate Gothic Bold"/>
                <a:sym typeface="Copperplate Gothic Bold"/>
              </a:defRPr>
            </a:lvl1pPr>
          </a:lstStyle>
          <a:p>
            <a:r>
              <a:t>Where did the Vikings come from?</a:t>
            </a:r>
          </a:p>
        </p:txBody>
      </p:sp>
      <p:sp>
        <p:nvSpPr>
          <p:cNvPr id="178" name="Text Box 5"/>
          <p:cNvSpPr/>
          <p:nvPr/>
        </p:nvSpPr>
        <p:spPr>
          <a:xfrm>
            <a:off x="657507" y="2574995"/>
            <a:ext cx="6479047" cy="648208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algn="l">
              <a:lnSpc>
                <a:spcPct val="120000"/>
              </a:lnSpc>
              <a:spcBef>
                <a:spcPts val="2400"/>
              </a:spcBef>
              <a:defRPr sz="2400"/>
            </a:pPr>
            <a:r>
              <a:t>The Vikings invaded Britain in AD 793.  The Vikings built fast ships for raiding and war. These ships were '</a:t>
            </a:r>
            <a:r>
              <a:rPr i="1">
                <a:solidFill>
                  <a:srgbClr val="195B66"/>
                </a:solidFill>
                <a:hlinkClick r:id="rId2"/>
              </a:rPr>
              <a:t>dragon-ships</a:t>
            </a:r>
            <a:r>
              <a:t>' or '</a:t>
            </a:r>
            <a:r>
              <a:rPr i="1">
                <a:solidFill>
                  <a:srgbClr val="195B66"/>
                </a:solidFill>
                <a:hlinkClick r:id="rId2"/>
              </a:rPr>
              <a:t>longships</a:t>
            </a:r>
            <a:r>
              <a:t>'. The Vikings also had slower passenger and cargo ships called </a:t>
            </a:r>
            <a:r>
              <a:rPr b="1" u="sng"/>
              <a:t>knorrs</a:t>
            </a:r>
            <a:r>
              <a:t>. They built small boats for fishing or short trips.</a:t>
            </a:r>
          </a:p>
          <a:p>
            <a:pPr algn="l">
              <a:lnSpc>
                <a:spcPct val="120000"/>
              </a:lnSpc>
              <a:spcBef>
                <a:spcPts val="2400"/>
              </a:spcBef>
              <a:defRPr sz="2400"/>
            </a:pPr>
            <a:r>
              <a:t>Viking longships could sail in shallow water. So they could travel up rivers as well as across the sea. In a raid, a ship could be hauled up on a beach. The Vikings could jump out and start fighting, and then make a quick getaway!</a:t>
            </a:r>
          </a:p>
        </p:txBody>
      </p:sp>
      <p:grpSp>
        <p:nvGrpSpPr>
          <p:cNvPr id="181" name="pasted-image.tiff"/>
          <p:cNvGrpSpPr/>
          <p:nvPr/>
        </p:nvGrpSpPr>
        <p:grpSpPr>
          <a:xfrm>
            <a:off x="7073335" y="2680934"/>
            <a:ext cx="5372172" cy="5448372"/>
            <a:chOff x="0" y="0"/>
            <a:chExt cx="5372170" cy="5448370"/>
          </a:xfrm>
        </p:grpSpPr>
        <p:pic>
          <p:nvPicPr>
            <p:cNvPr id="180" name="pasted-image.tiff" descr="pasted-image.tiff"/>
            <p:cNvPicPr>
              <a:picLocks noChangeAspect="1"/>
            </p:cNvPicPr>
            <p:nvPr/>
          </p:nvPicPr>
          <p:blipFill>
            <a:blip r:embed="rId3">
              <a:extLst/>
            </a:blip>
            <a:srcRect/>
            <a:stretch>
              <a:fillRect/>
            </a:stretch>
          </p:blipFill>
          <p:spPr>
            <a:xfrm>
              <a:off x="127000" y="88900"/>
              <a:ext cx="5118171" cy="5118171"/>
            </a:xfrm>
            <a:prstGeom prst="rect">
              <a:avLst/>
            </a:prstGeom>
            <a:ln>
              <a:noFill/>
            </a:ln>
            <a:effectLst/>
          </p:spPr>
        </p:pic>
        <p:pic>
          <p:nvPicPr>
            <p:cNvPr id="179" name="pasted-image.tiff" descr="pasted-image.tiff"/>
            <p:cNvPicPr>
              <a:picLocks/>
            </p:cNvPicPr>
            <p:nvPr/>
          </p:nvPicPr>
          <p:blipFill>
            <a:blip r:embed="rId4">
              <a:extLst/>
            </a:blip>
            <a:stretch>
              <a:fillRect/>
            </a:stretch>
          </p:blipFill>
          <p:spPr>
            <a:xfrm>
              <a:off x="0" y="0"/>
              <a:ext cx="5372171" cy="5448371"/>
            </a:xfrm>
            <a:prstGeom prst="rect">
              <a:avLst/>
            </a:prstGeom>
            <a:effectLst/>
          </p:spPr>
        </p:pic>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177"/>
                                        </p:tgtEl>
                                        <p:attrNameLst>
                                          <p:attrName>style.visibility</p:attrName>
                                        </p:attrNameLst>
                                      </p:cBhvr>
                                      <p:to>
                                        <p:strVal val="visible"/>
                                      </p:to>
                                    </p:set>
                                    <p:animEffect transition="in" filter="dissolve">
                                      <p:cBhvr>
                                        <p:cTn id="7" dur="500"/>
                                        <p:tgtEl>
                                          <p:spTgt spid="17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grpId="2" nodeType="clickEffect">
                                  <p:stCondLst>
                                    <p:cond delay="0"/>
                                  </p:stCondLst>
                                  <p:iterate>
                                    <p:tmAbs val="0"/>
                                  </p:iterate>
                                  <p:childTnLst>
                                    <p:set>
                                      <p:cBhvr>
                                        <p:cTn id="11" fill="hold"/>
                                        <p:tgtEl>
                                          <p:spTgt spid="178"/>
                                        </p:tgtEl>
                                        <p:attrNameLst>
                                          <p:attrName>style.visibility</p:attrName>
                                        </p:attrNameLst>
                                      </p:cBhvr>
                                      <p:to>
                                        <p:strVal val="visible"/>
                                      </p:to>
                                    </p:set>
                                    <p:animEffect transition="in" filter="dissolve">
                                      <p:cBhvr>
                                        <p:cTn id="12" dur="5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 grpId="1" animBg="1" advAuto="0"/>
      <p:bldP spid="178" grpId="2"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WordArt 3"/>
          <p:cNvSpPr/>
          <p:nvPr/>
        </p:nvSpPr>
        <p:spPr>
          <a:xfrm>
            <a:off x="-1553352" y="1264355"/>
            <a:ext cx="10403841" cy="1196623"/>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lnSpcReduction="10000"/>
          </a:bodyPr>
          <a:lstStyle>
            <a:lvl1pPr defTabSz="514095">
              <a:defRPr sz="8448" b="1">
                <a:ln w="10728">
                  <a:solidFill>
                    <a:srgbClr val="000000"/>
                  </a:solidFill>
                </a:ln>
                <a:latin typeface="Times New Roman"/>
                <a:ea typeface="Times New Roman"/>
                <a:cs typeface="Times New Roman"/>
                <a:sym typeface="Times New Roman"/>
              </a:defRPr>
            </a:lvl1pPr>
          </a:lstStyle>
          <a:p>
            <a:r>
              <a:t>Longships</a:t>
            </a:r>
          </a:p>
        </p:txBody>
      </p:sp>
      <p:sp>
        <p:nvSpPr>
          <p:cNvPr id="184" name="Text Box 6"/>
          <p:cNvSpPr/>
          <p:nvPr/>
        </p:nvSpPr>
        <p:spPr>
          <a:xfrm>
            <a:off x="993422" y="6957342"/>
            <a:ext cx="11270827" cy="17272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spcBef>
                <a:spcPts val="1500"/>
              </a:spcBef>
              <a:defRPr sz="2400"/>
            </a:lvl1pPr>
          </a:lstStyle>
          <a:p>
            <a:r>
              <a:t>The Viking longships were crafted out of woods and were very effective and skimming across the surface of the waves. The used their boats for transporting cargo, trading and for exploring. The Vikings even travelled to America, which they called Vineland, because grapes grew there.</a:t>
            </a:r>
          </a:p>
        </p:txBody>
      </p:sp>
      <p:pic>
        <p:nvPicPr>
          <p:cNvPr id="185" name="Picture 7" descr="Picture 7"/>
          <p:cNvPicPr>
            <a:picLocks noChangeAspect="1"/>
          </p:cNvPicPr>
          <p:nvPr/>
        </p:nvPicPr>
        <p:blipFill>
          <a:blip r:embed="rId2">
            <a:extLst/>
          </a:blip>
          <a:stretch>
            <a:fillRect/>
          </a:stretch>
        </p:blipFill>
        <p:spPr>
          <a:xfrm>
            <a:off x="7315200" y="2571044"/>
            <a:ext cx="2790614" cy="4145281"/>
          </a:xfrm>
          <a:prstGeom prst="rect">
            <a:avLst/>
          </a:prstGeom>
          <a:ln w="12700">
            <a:miter lim="400000"/>
          </a:ln>
        </p:spPr>
      </p:pic>
      <p:sp>
        <p:nvSpPr>
          <p:cNvPr id="186" name="Text Box 5"/>
          <p:cNvSpPr/>
          <p:nvPr/>
        </p:nvSpPr>
        <p:spPr>
          <a:xfrm>
            <a:off x="8728568" y="745066"/>
            <a:ext cx="3684695" cy="2235201"/>
          </a:xfrm>
          <a:prstGeom prst="rect">
            <a:avLst/>
          </a:prstGeom>
          <a:solidFill>
            <a:schemeClr val="accent6"/>
          </a:solidFill>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spcBef>
                <a:spcPts val="1500"/>
              </a:spcBef>
            </a:lvl1pPr>
          </a:lstStyle>
          <a:p>
            <a:r>
              <a:t>The Longships were powered by sails or by rowing with oars.</a:t>
            </a:r>
          </a:p>
        </p:txBody>
      </p:sp>
      <p:sp>
        <p:nvSpPr>
          <p:cNvPr id="187" name="Text Box 4"/>
          <p:cNvSpPr/>
          <p:nvPr/>
        </p:nvSpPr>
        <p:spPr>
          <a:xfrm>
            <a:off x="3775004" y="3526084"/>
            <a:ext cx="3684694" cy="2235201"/>
          </a:xfrm>
          <a:prstGeom prst="rect">
            <a:avLst/>
          </a:prstGeom>
          <a:solidFill>
            <a:schemeClr val="accent5"/>
          </a:solidFill>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spcBef>
                <a:spcPts val="1500"/>
              </a:spcBef>
            </a:lvl1pPr>
          </a:lstStyle>
          <a:p>
            <a:r>
              <a:t>The Vikings used longships to raid and steal from other lands.</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9" presetClass="entr" presetSubtype="10" fill="hold" grpId="1" nodeType="clickEffect">
                                  <p:stCondLst>
                                    <p:cond delay="0"/>
                                  </p:stCondLst>
                                  <p:iterate>
                                    <p:tmAbs val="0"/>
                                  </p:iterate>
                                  <p:childTnLst>
                                    <p:set>
                                      <p:cBhvr>
                                        <p:cTn id="6" fill="hold"/>
                                        <p:tgtEl>
                                          <p:spTgt spid="183"/>
                                        </p:tgtEl>
                                        <p:attrNameLst>
                                          <p:attrName>style.visibility</p:attrName>
                                        </p:attrNameLst>
                                      </p:cBhvr>
                                      <p:to>
                                        <p:strVal val="visible"/>
                                      </p:to>
                                    </p:set>
                                    <p:anim calcmode="lin" valueType="num">
                                      <p:cBhvr>
                                        <p:cTn id="7" dur="500" fill="hold"/>
                                        <p:tgtEl>
                                          <p:spTgt spid="183"/>
                                        </p:tgtEl>
                                        <p:attrNameLst>
                                          <p:attrName>ppt_w</p:attrName>
                                        </p:attrNameLst>
                                      </p:cBhvr>
                                      <p:tavLst>
                                        <p:tav tm="0" fmla="#ppt_w*sin(2.5*pi*$)">
                                          <p:val>
                                            <p:fltVal val="0"/>
                                          </p:val>
                                        </p:tav>
                                        <p:tav tm="100000">
                                          <p:val>
                                            <p:fltVal val="1"/>
                                          </p:val>
                                        </p:tav>
                                      </p:tavLst>
                                    </p:anim>
                                    <p:anim calcmode="lin" valueType="num">
                                      <p:cBhvr>
                                        <p:cTn id="8" dur="500" fill="hold"/>
                                        <p:tgtEl>
                                          <p:spTgt spid="183"/>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2" nodeType="clickEffect">
                                  <p:stCondLst>
                                    <p:cond delay="0"/>
                                  </p:stCondLst>
                                  <p:iterate>
                                    <p:tmAbs val="0"/>
                                  </p:iterate>
                                  <p:childTnLst>
                                    <p:set>
                                      <p:cBhvr>
                                        <p:cTn id="12" fill="hold"/>
                                        <p:tgtEl>
                                          <p:spTgt spid="185"/>
                                        </p:tgtEl>
                                        <p:attrNameLst>
                                          <p:attrName>style.visibility</p:attrName>
                                        </p:attrNameLst>
                                      </p:cBhvr>
                                      <p:to>
                                        <p:strVal val="visible"/>
                                      </p:to>
                                    </p:set>
                                    <p:anim calcmode="lin" valueType="num">
                                      <p:cBhvr>
                                        <p:cTn id="13" dur="500" fill="hold"/>
                                        <p:tgtEl>
                                          <p:spTgt spid="185"/>
                                        </p:tgtEl>
                                        <p:attrNameLst>
                                          <p:attrName>ppt_x</p:attrName>
                                        </p:attrNameLst>
                                      </p:cBhvr>
                                      <p:tavLst>
                                        <p:tav tm="0">
                                          <p:val>
                                            <p:strVal val="#ppt_x"/>
                                          </p:val>
                                        </p:tav>
                                        <p:tav tm="100000">
                                          <p:val>
                                            <p:strVal val="#ppt_x"/>
                                          </p:val>
                                        </p:tav>
                                      </p:tavLst>
                                    </p:anim>
                                    <p:anim calcmode="lin" valueType="num">
                                      <p:cBhvr>
                                        <p:cTn id="14" dur="500" fill="hold"/>
                                        <p:tgtEl>
                                          <p:spTgt spid="185"/>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3" nodeType="clickEffect">
                                  <p:stCondLst>
                                    <p:cond delay="0"/>
                                  </p:stCondLst>
                                  <p:iterate>
                                    <p:tmAbs val="0"/>
                                  </p:iterate>
                                  <p:childTnLst>
                                    <p:set>
                                      <p:cBhvr>
                                        <p:cTn id="18" fill="hold"/>
                                        <p:tgtEl>
                                          <p:spTgt spid="18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1" fill="hold" grpId="4" nodeType="clickEffect">
                                  <p:stCondLst>
                                    <p:cond delay="0"/>
                                  </p:stCondLst>
                                  <p:iterate>
                                    <p:tmAbs val="0"/>
                                  </p:iterate>
                                  <p:childTnLst>
                                    <p:set>
                                      <p:cBhvr>
                                        <p:cTn id="22" fill="hold"/>
                                        <p:tgtEl>
                                          <p:spTgt spid="186"/>
                                        </p:tgtEl>
                                        <p:attrNameLst>
                                          <p:attrName>style.visibility</p:attrName>
                                        </p:attrNameLst>
                                      </p:cBhvr>
                                      <p:to>
                                        <p:strVal val="visible"/>
                                      </p:to>
                                    </p:set>
                                    <p:anim calcmode="lin" valueType="num">
                                      <p:cBhvr>
                                        <p:cTn id="23" dur="500" fill="hold"/>
                                        <p:tgtEl>
                                          <p:spTgt spid="186"/>
                                        </p:tgtEl>
                                        <p:attrNameLst>
                                          <p:attrName>ppt_x</p:attrName>
                                        </p:attrNameLst>
                                      </p:cBhvr>
                                      <p:tavLst>
                                        <p:tav tm="0">
                                          <p:val>
                                            <p:strVal val="#ppt_x"/>
                                          </p:val>
                                        </p:tav>
                                        <p:tav tm="100000">
                                          <p:val>
                                            <p:strVal val="#ppt_x"/>
                                          </p:val>
                                        </p:tav>
                                      </p:tavLst>
                                    </p:anim>
                                    <p:anim calcmode="lin" valueType="num">
                                      <p:cBhvr>
                                        <p:cTn id="24" dur="500" fill="hold"/>
                                        <p:tgtEl>
                                          <p:spTgt spid="186"/>
                                        </p:tgtEl>
                                        <p:attrNameLst>
                                          <p:attrName>ppt_y</p:attrName>
                                        </p:attrNameLst>
                                      </p:cBhvr>
                                      <p:tavLst>
                                        <p:tav tm="0">
                                          <p:val>
                                            <p:strVal val="0-#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1" fill="hold" grpId="5" nodeType="clickEffect">
                                  <p:stCondLst>
                                    <p:cond delay="0"/>
                                  </p:stCondLst>
                                  <p:iterate>
                                    <p:tmAbs val="0"/>
                                  </p:iterate>
                                  <p:childTnLst>
                                    <p:set>
                                      <p:cBhvr>
                                        <p:cTn id="28" fill="hold"/>
                                        <p:tgtEl>
                                          <p:spTgt spid="184"/>
                                        </p:tgtEl>
                                        <p:attrNameLst>
                                          <p:attrName>style.visibility</p:attrName>
                                        </p:attrNameLst>
                                      </p:cBhvr>
                                      <p:to>
                                        <p:strVal val="visible"/>
                                      </p:to>
                                    </p:set>
                                    <p:anim calcmode="lin" valueType="num">
                                      <p:cBhvr>
                                        <p:cTn id="29" dur="500" fill="hold"/>
                                        <p:tgtEl>
                                          <p:spTgt spid="184"/>
                                        </p:tgtEl>
                                        <p:attrNameLst>
                                          <p:attrName>ppt_x</p:attrName>
                                        </p:attrNameLst>
                                      </p:cBhvr>
                                      <p:tavLst>
                                        <p:tav tm="0">
                                          <p:val>
                                            <p:strVal val="#ppt_x"/>
                                          </p:val>
                                        </p:tav>
                                        <p:tav tm="100000">
                                          <p:val>
                                            <p:strVal val="#ppt_x"/>
                                          </p:val>
                                        </p:tav>
                                      </p:tavLst>
                                    </p:anim>
                                    <p:anim calcmode="lin" valueType="num">
                                      <p:cBhvr>
                                        <p:cTn id="30" dur="500" fill="hold"/>
                                        <p:tgtEl>
                                          <p:spTgt spid="18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 grpId="1" animBg="1" advAuto="0"/>
      <p:bldP spid="184" grpId="5" animBg="1" advAuto="0"/>
      <p:bldP spid="185" grpId="2" animBg="1" advAuto="0"/>
      <p:bldP spid="186" grpId="4" animBg="1" advAuto="0"/>
      <p:bldP spid="187" grpId="3"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9" name="Picture 3" descr="Picture 3"/>
          <p:cNvPicPr>
            <a:picLocks noChangeAspect="1"/>
          </p:cNvPicPr>
          <p:nvPr/>
        </p:nvPicPr>
        <p:blipFill>
          <a:blip r:embed="rId2">
            <a:extLst/>
          </a:blip>
          <a:stretch>
            <a:fillRect/>
          </a:stretch>
        </p:blipFill>
        <p:spPr>
          <a:xfrm>
            <a:off x="-1" y="758613"/>
            <a:ext cx="6908801" cy="8453121"/>
          </a:xfrm>
          <a:prstGeom prst="rect">
            <a:avLst/>
          </a:prstGeom>
          <a:ln w="12700">
            <a:miter lim="400000"/>
          </a:ln>
        </p:spPr>
      </p:pic>
      <p:pic>
        <p:nvPicPr>
          <p:cNvPr id="190" name="Picture 7" descr="Picture 7"/>
          <p:cNvPicPr>
            <a:picLocks noChangeAspect="1"/>
          </p:cNvPicPr>
          <p:nvPr/>
        </p:nvPicPr>
        <p:blipFill>
          <a:blip r:embed="rId3">
            <a:extLst/>
          </a:blip>
          <a:stretch>
            <a:fillRect/>
          </a:stretch>
        </p:blipFill>
        <p:spPr>
          <a:xfrm>
            <a:off x="7044266" y="4876800"/>
            <a:ext cx="5743788" cy="4305584"/>
          </a:xfrm>
          <a:prstGeom prst="rect">
            <a:avLst/>
          </a:prstGeom>
          <a:ln w="12700">
            <a:miter lim="400000"/>
          </a:ln>
        </p:spPr>
      </p:pic>
      <p:pic>
        <p:nvPicPr>
          <p:cNvPr id="191" name="Picture 8" descr="Picture 8"/>
          <p:cNvPicPr>
            <a:picLocks noChangeAspect="1"/>
          </p:cNvPicPr>
          <p:nvPr/>
        </p:nvPicPr>
        <p:blipFill>
          <a:blip r:embed="rId4">
            <a:extLst/>
          </a:blip>
          <a:stretch>
            <a:fillRect/>
          </a:stretch>
        </p:blipFill>
        <p:spPr>
          <a:xfrm>
            <a:off x="7044266" y="216746"/>
            <a:ext cx="5743788" cy="4486206"/>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fade thruBlk="1"/>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Make Your Own!"/>
          <p:cNvSpPr>
            <a:spLocks noGrp="1"/>
          </p:cNvSpPr>
          <p:nvPr>
            <p:ph type="title"/>
          </p:nvPr>
        </p:nvSpPr>
        <p:spPr>
          <a:prstGeom prst="rect">
            <a:avLst/>
          </a:prstGeom>
        </p:spPr>
        <p:txBody>
          <a:bodyPr/>
          <a:lstStyle>
            <a:lvl1pPr algn="ctr" defTabSz="403097">
              <a:defRPr sz="8280">
                <a:solidFill>
                  <a:schemeClr val="accent5">
                    <a:hueOff val="-329193"/>
                    <a:satOff val="10094"/>
                    <a:lumOff val="-28191"/>
                  </a:schemeClr>
                </a:solidFill>
                <a:latin typeface="Trattatello"/>
                <a:ea typeface="Trattatello"/>
                <a:cs typeface="Trattatello"/>
                <a:sym typeface="Trattatello"/>
              </a:defRPr>
            </a:lvl1pPr>
          </a:lstStyle>
          <a:p>
            <a:r>
              <a:t>Make Your Own!</a:t>
            </a:r>
          </a:p>
        </p:txBody>
      </p:sp>
      <p:pic>
        <p:nvPicPr>
          <p:cNvPr id="194" name="pasted-image.pdf" descr="pasted-image.pdf"/>
          <p:cNvPicPr>
            <a:picLocks noChangeAspect="1"/>
          </p:cNvPicPr>
          <p:nvPr/>
        </p:nvPicPr>
        <p:blipFill>
          <a:blip r:embed="rId2">
            <a:extLst/>
          </a:blip>
          <a:stretch>
            <a:fillRect/>
          </a:stretch>
        </p:blipFill>
        <p:spPr>
          <a:xfrm rot="21180894">
            <a:off x="8605735" y="1721295"/>
            <a:ext cx="3393408" cy="4390770"/>
          </a:xfrm>
          <a:prstGeom prst="rect">
            <a:avLst/>
          </a:prstGeom>
          <a:ln w="12700">
            <a:miter lim="400000"/>
          </a:ln>
        </p:spPr>
      </p:pic>
      <p:sp>
        <p:nvSpPr>
          <p:cNvPr id="195" name="In pairs, you are going to create your own Viking longships.…"/>
          <p:cNvSpPr/>
          <p:nvPr/>
        </p:nvSpPr>
        <p:spPr>
          <a:xfrm>
            <a:off x="1009054" y="3682999"/>
            <a:ext cx="7013709" cy="43688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r>
              <a:t>In pairs, you are going to create your own Viking longships.</a:t>
            </a:r>
          </a:p>
          <a:p>
            <a:endParaRPr/>
          </a:p>
          <a:p>
            <a:r>
              <a:t>Would you have been able to invade Britain?</a:t>
            </a:r>
          </a:p>
          <a:p>
            <a:endParaRPr/>
          </a:p>
          <a:p>
            <a:r>
              <a:t>Think about what your ship will need to be successful!</a:t>
            </a:r>
          </a:p>
        </p:txBody>
      </p:sp>
    </p:spTree>
  </p:cSld>
  <p:clrMapOvr>
    <a:masterClrMapping/>
  </p:clrMapOvr>
  <mc:AlternateContent xmlns:mc="http://schemas.openxmlformats.org/markup-compatibility/2006" xmlns:p14="http://schemas.microsoft.com/office/powerpoint/2010/main">
    <mc:Choice Requires="p14">
      <p:transition spd="slow">
        <p:fade thruBlk="1"/>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Make Your Own!"/>
          <p:cNvSpPr>
            <a:spLocks noGrp="1"/>
          </p:cNvSpPr>
          <p:nvPr>
            <p:ph type="title"/>
          </p:nvPr>
        </p:nvSpPr>
        <p:spPr>
          <a:prstGeom prst="rect">
            <a:avLst/>
          </a:prstGeom>
        </p:spPr>
        <p:txBody>
          <a:bodyPr/>
          <a:lstStyle>
            <a:lvl1pPr algn="ctr" defTabSz="403097">
              <a:defRPr sz="8280">
                <a:solidFill>
                  <a:schemeClr val="accent5">
                    <a:hueOff val="-329193"/>
                    <a:satOff val="10094"/>
                    <a:lumOff val="-28191"/>
                  </a:schemeClr>
                </a:solidFill>
                <a:latin typeface="Trattatello"/>
                <a:ea typeface="Trattatello"/>
                <a:cs typeface="Trattatello"/>
                <a:sym typeface="Trattatello"/>
              </a:defRPr>
            </a:lvl1pPr>
          </a:lstStyle>
          <a:p>
            <a:r>
              <a:t>Make Your Own!</a:t>
            </a:r>
          </a:p>
        </p:txBody>
      </p:sp>
      <p:pic>
        <p:nvPicPr>
          <p:cNvPr id="198" name="pasted-image.pdf" descr="pasted-image.pdf"/>
          <p:cNvPicPr>
            <a:picLocks noChangeAspect="1"/>
          </p:cNvPicPr>
          <p:nvPr/>
        </p:nvPicPr>
        <p:blipFill>
          <a:blip r:embed="rId2">
            <a:extLst/>
          </a:blip>
          <a:stretch>
            <a:fillRect/>
          </a:stretch>
        </p:blipFill>
        <p:spPr>
          <a:xfrm rot="21180894">
            <a:off x="8605735" y="1721295"/>
            <a:ext cx="3393408" cy="4390770"/>
          </a:xfrm>
          <a:prstGeom prst="rect">
            <a:avLst/>
          </a:prstGeom>
          <a:ln w="12700">
            <a:miter lim="400000"/>
          </a:ln>
        </p:spPr>
      </p:pic>
      <p:sp>
        <p:nvSpPr>
          <p:cNvPr id="199" name="Follow the instructions given and on your sheets!…"/>
          <p:cNvSpPr/>
          <p:nvPr/>
        </p:nvSpPr>
        <p:spPr>
          <a:xfrm>
            <a:off x="1009054" y="3416300"/>
            <a:ext cx="7013709" cy="49022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r>
              <a:t>Follow the instructions given and on your sheets!</a:t>
            </a:r>
          </a:p>
          <a:p>
            <a:endParaRPr/>
          </a:p>
          <a:p>
            <a:r>
              <a:t>Use examples of Viking longships given to design your ship. Be as creative as you like!</a:t>
            </a:r>
          </a:p>
          <a:p>
            <a:endParaRPr/>
          </a:p>
          <a:p>
            <a:r>
              <a:t>We will check them later to see if they float!</a:t>
            </a:r>
          </a:p>
        </p:txBody>
      </p:sp>
      <p:sp>
        <p:nvSpPr>
          <p:cNvPr id="200" name="Sometimes the Vikings would release ravens to help them towards land."/>
          <p:cNvSpPr/>
          <p:nvPr/>
        </p:nvSpPr>
        <p:spPr>
          <a:xfrm>
            <a:off x="7997613" y="5781463"/>
            <a:ext cx="4198542" cy="2997995"/>
          </a:xfrm>
          <a:custGeom>
            <a:avLst/>
            <a:gdLst/>
            <a:ahLst/>
            <a:cxnLst>
              <a:cxn ang="0">
                <a:pos x="wd2" y="hd2"/>
              </a:cxn>
              <a:cxn ang="5400000">
                <a:pos x="wd2" y="hd2"/>
              </a:cxn>
              <a:cxn ang="10800000">
                <a:pos x="wd2" y="hd2"/>
              </a:cxn>
              <a:cxn ang="16200000">
                <a:pos x="wd2" y="hd2"/>
              </a:cxn>
            </a:cxnLst>
            <a:rect l="0" t="0" r="r" b="b"/>
            <a:pathLst>
              <a:path w="21600" h="21600" extrusionOk="0">
                <a:moveTo>
                  <a:pt x="1633" y="0"/>
                </a:moveTo>
                <a:cubicBezTo>
                  <a:pt x="1453" y="0"/>
                  <a:pt x="1307" y="205"/>
                  <a:pt x="1307" y="458"/>
                </a:cubicBezTo>
                <a:lnTo>
                  <a:pt x="1307" y="17554"/>
                </a:lnTo>
                <a:lnTo>
                  <a:pt x="0" y="18469"/>
                </a:lnTo>
                <a:lnTo>
                  <a:pt x="1307" y="19384"/>
                </a:lnTo>
                <a:lnTo>
                  <a:pt x="1307" y="21142"/>
                </a:lnTo>
                <a:cubicBezTo>
                  <a:pt x="1307" y="21395"/>
                  <a:pt x="1453" y="21600"/>
                  <a:pt x="1633" y="21600"/>
                </a:cubicBezTo>
                <a:lnTo>
                  <a:pt x="21273" y="21600"/>
                </a:lnTo>
                <a:cubicBezTo>
                  <a:pt x="21454" y="21600"/>
                  <a:pt x="21600" y="21395"/>
                  <a:pt x="21600" y="21142"/>
                </a:cubicBezTo>
                <a:lnTo>
                  <a:pt x="21600" y="458"/>
                </a:lnTo>
                <a:cubicBezTo>
                  <a:pt x="21600" y="205"/>
                  <a:pt x="21454" y="0"/>
                  <a:pt x="21273" y="0"/>
                </a:cubicBezTo>
                <a:lnTo>
                  <a:pt x="1633" y="0"/>
                </a:lnTo>
                <a:close/>
              </a:path>
            </a:pathLst>
          </a:custGeom>
          <a:blipFill>
            <a:blip r:embed="rId3"/>
          </a:blipFill>
          <a:ln w="12700">
            <a:miter lim="400000"/>
          </a:ln>
          <a:extLst>
            <a:ext uri="{C572A759-6A51-4108-AA02-DFA0A04FC94B}">
              <ma14:wrappingTextBoxFlag xmlns="" xmlns:ma14="http://schemas.microsoft.com/office/mac/drawingml/2011/main" val="1"/>
            </a:ext>
          </a:extLst>
        </p:spPr>
        <p:txBody>
          <a:bodyPr lIns="50800" tIns="50800" rIns="50800" bIns="50800" anchor="ctr"/>
          <a:lstStyle>
            <a:lvl1pPr>
              <a:defRPr sz="2800" b="1">
                <a:solidFill>
                  <a:srgbClr val="F5F8EB"/>
                </a:solidFill>
              </a:defRPr>
            </a:lvl1pPr>
          </a:lstStyle>
          <a:p>
            <a:r>
              <a:t>Sometimes the Vikings would release ravens to help them towards land.</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Viking Raids -  Lindisfarne!"/>
          <p:cNvSpPr>
            <a:spLocks noGrp="1"/>
          </p:cNvSpPr>
          <p:nvPr>
            <p:ph type="ctrTitle"/>
          </p:nvPr>
        </p:nvSpPr>
        <p:spPr>
          <a:xfrm>
            <a:off x="-2729936" y="1020002"/>
            <a:ext cx="11709401" cy="2908301"/>
          </a:xfrm>
          <a:prstGeom prst="rect">
            <a:avLst/>
          </a:prstGeom>
        </p:spPr>
        <p:txBody>
          <a:bodyPr/>
          <a:lstStyle/>
          <a:p>
            <a:pPr defTabSz="508254">
              <a:defRPr sz="6090">
                <a:latin typeface="Trattatello"/>
                <a:ea typeface="Trattatello"/>
                <a:cs typeface="Trattatello"/>
                <a:sym typeface="Trattatello"/>
              </a:defRPr>
            </a:pPr>
            <a:r>
              <a:t>Viking Raids - </a:t>
            </a:r>
            <a:br/>
            <a:r>
              <a:t>Lindisfarne!</a:t>
            </a:r>
          </a:p>
        </p:txBody>
      </p:sp>
      <p:grpSp>
        <p:nvGrpSpPr>
          <p:cNvPr id="205" name="pasted-image.tiff"/>
          <p:cNvGrpSpPr/>
          <p:nvPr/>
        </p:nvGrpSpPr>
        <p:grpSpPr>
          <a:xfrm>
            <a:off x="6391909" y="791068"/>
            <a:ext cx="5195971" cy="3518569"/>
            <a:chOff x="0" y="0"/>
            <a:chExt cx="5195970" cy="3518567"/>
          </a:xfrm>
        </p:grpSpPr>
        <p:pic>
          <p:nvPicPr>
            <p:cNvPr id="204" name="pasted-image.tiff" descr="pasted-image.tiff"/>
            <p:cNvPicPr>
              <a:picLocks noChangeAspect="1"/>
            </p:cNvPicPr>
            <p:nvPr/>
          </p:nvPicPr>
          <p:blipFill>
            <a:blip r:embed="rId2">
              <a:extLst/>
            </a:blip>
            <a:srcRect/>
            <a:stretch>
              <a:fillRect/>
            </a:stretch>
          </p:blipFill>
          <p:spPr>
            <a:xfrm>
              <a:off x="127000" y="88900"/>
              <a:ext cx="4941971" cy="3188368"/>
            </a:xfrm>
            <a:prstGeom prst="rect">
              <a:avLst/>
            </a:prstGeom>
            <a:ln>
              <a:noFill/>
            </a:ln>
            <a:effectLst/>
          </p:spPr>
        </p:pic>
        <p:pic>
          <p:nvPicPr>
            <p:cNvPr id="203" name="pasted-image.tiff" descr="pasted-image.tiff"/>
            <p:cNvPicPr>
              <a:picLocks/>
            </p:cNvPicPr>
            <p:nvPr/>
          </p:nvPicPr>
          <p:blipFill>
            <a:blip r:embed="rId3">
              <a:extLst/>
            </a:blip>
            <a:stretch>
              <a:fillRect/>
            </a:stretch>
          </p:blipFill>
          <p:spPr>
            <a:xfrm>
              <a:off x="0" y="0"/>
              <a:ext cx="5195971" cy="3518568"/>
            </a:xfrm>
            <a:prstGeom prst="rect">
              <a:avLst/>
            </a:prstGeom>
            <a:effectLst/>
          </p:spPr>
        </p:pic>
      </p:grpSp>
      <p:sp>
        <p:nvSpPr>
          <p:cNvPr id="206" name="To understand why the Vikings came to Britain and why they raided Lindisfarne monastery.…"/>
          <p:cNvSpPr/>
          <p:nvPr/>
        </p:nvSpPr>
        <p:spPr>
          <a:xfrm>
            <a:off x="786660" y="5112596"/>
            <a:ext cx="10649515" cy="32131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marL="228600" indent="-228600" algn="l" defTabSz="457200">
              <a:buSzPct val="100000"/>
              <a:buChar char="•"/>
              <a:defRPr sz="3600">
                <a:solidFill>
                  <a:srgbClr val="000000"/>
                </a:solidFill>
                <a:uFill>
                  <a:solidFill>
                    <a:srgbClr val="000000"/>
                  </a:solidFill>
                </a:uFill>
                <a:latin typeface="Avenir Heavy"/>
                <a:ea typeface="Avenir Heavy"/>
                <a:cs typeface="Avenir Heavy"/>
                <a:sym typeface="Avenir Heavy"/>
              </a:defRPr>
            </a:pPr>
            <a:r>
              <a:t>To understand why the Vikings came to Britain and why they raided Lindisfarne monastery.</a:t>
            </a:r>
          </a:p>
          <a:p>
            <a:pPr marL="228600" indent="-228600" algn="l" defTabSz="457200">
              <a:buSzPct val="100000"/>
              <a:buChar char="•"/>
              <a:defRPr sz="3600">
                <a:solidFill>
                  <a:srgbClr val="000000"/>
                </a:solidFill>
                <a:uFill>
                  <a:solidFill>
                    <a:srgbClr val="000000"/>
                  </a:solidFill>
                </a:uFill>
                <a:latin typeface="Avenir Heavy"/>
                <a:ea typeface="Avenir Heavy"/>
                <a:cs typeface="Avenir Heavy"/>
                <a:sym typeface="Avenir Heavy"/>
              </a:defRPr>
            </a:pPr>
            <a:r>
              <a:t>To learn about Vikings raids on Britain and their impact.</a:t>
            </a:r>
          </a:p>
          <a:p>
            <a:pPr marL="228600" indent="-228600" algn="l" defTabSz="457200">
              <a:buSzPct val="100000"/>
              <a:buChar char="•"/>
              <a:defRPr sz="3600">
                <a:solidFill>
                  <a:srgbClr val="000000"/>
                </a:solidFill>
                <a:uFill>
                  <a:solidFill>
                    <a:srgbClr val="000000"/>
                  </a:solidFill>
                </a:uFill>
                <a:latin typeface="Avenir Heavy"/>
                <a:ea typeface="Avenir Heavy"/>
                <a:cs typeface="Avenir Heavy"/>
                <a:sym typeface="Avenir Heavy"/>
              </a:defRPr>
            </a:pPr>
            <a:r>
              <a:t>To report on a famous Viking raid.</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Invaders!"/>
          <p:cNvSpPr>
            <a:spLocks noGrp="1"/>
          </p:cNvSpPr>
          <p:nvPr>
            <p:ph type="ctrTitle"/>
          </p:nvPr>
        </p:nvSpPr>
        <p:spPr>
          <a:xfrm>
            <a:off x="3357033" y="-595772"/>
            <a:ext cx="11709401" cy="2908301"/>
          </a:xfrm>
          <a:prstGeom prst="rect">
            <a:avLst/>
          </a:prstGeom>
        </p:spPr>
        <p:txBody>
          <a:bodyPr/>
          <a:lstStyle>
            <a:lvl1pPr>
              <a:defRPr b="1">
                <a:latin typeface="Marker Felt"/>
                <a:ea typeface="Marker Felt"/>
                <a:cs typeface="Marker Felt"/>
                <a:sym typeface="Marker Felt"/>
              </a:defRPr>
            </a:lvl1pPr>
          </a:lstStyle>
          <a:p>
            <a:r>
              <a:t>Invaders!</a:t>
            </a:r>
          </a:p>
        </p:txBody>
      </p:sp>
      <p:sp>
        <p:nvSpPr>
          <p:cNvPr id="209" name="We are going to complete our own invasion of another classroom!…"/>
          <p:cNvSpPr>
            <a:spLocks noGrp="1"/>
          </p:cNvSpPr>
          <p:nvPr>
            <p:ph type="subTitle" idx="1"/>
          </p:nvPr>
        </p:nvSpPr>
        <p:spPr>
          <a:xfrm>
            <a:off x="647700" y="3545275"/>
            <a:ext cx="11709400" cy="4720450"/>
          </a:xfrm>
          <a:prstGeom prst="rect">
            <a:avLst/>
          </a:prstGeom>
        </p:spPr>
        <p:txBody>
          <a:bodyPr>
            <a:normAutofit lnSpcReduction="10000"/>
          </a:bodyPr>
          <a:lstStyle/>
          <a:p>
            <a:pPr defTabSz="373887">
              <a:defRPr sz="4608"/>
            </a:pPr>
            <a:r>
              <a:t>We are going to complete our own invasion of another classroom!</a:t>
            </a:r>
          </a:p>
          <a:p>
            <a:pPr defTabSz="373887">
              <a:defRPr sz="4608"/>
            </a:pPr>
            <a:endParaRPr/>
          </a:p>
          <a:p>
            <a:pPr defTabSz="373887">
              <a:defRPr sz="4608"/>
            </a:pPr>
            <a:r>
              <a:t>How should we do this?</a:t>
            </a:r>
          </a:p>
          <a:p>
            <a:pPr defTabSz="373887">
              <a:defRPr sz="4608"/>
            </a:pPr>
            <a:r>
              <a:t>What do they need to feel?</a:t>
            </a:r>
          </a:p>
          <a:p>
            <a:pPr defTabSz="373887">
              <a:defRPr sz="4608"/>
            </a:pPr>
            <a:r>
              <a:t>How do we know  that we have succeeded?</a:t>
            </a:r>
          </a:p>
        </p:txBody>
      </p:sp>
      <p:grpSp>
        <p:nvGrpSpPr>
          <p:cNvPr id="212" name="pasted-image.tiff"/>
          <p:cNvGrpSpPr/>
          <p:nvPr/>
        </p:nvGrpSpPr>
        <p:grpSpPr>
          <a:xfrm>
            <a:off x="1554056" y="621735"/>
            <a:ext cx="5127695" cy="2933738"/>
            <a:chOff x="0" y="0"/>
            <a:chExt cx="5127693" cy="2933736"/>
          </a:xfrm>
        </p:grpSpPr>
        <p:pic>
          <p:nvPicPr>
            <p:cNvPr id="211" name="pasted-image.tiff" descr="pasted-image.tiff"/>
            <p:cNvPicPr>
              <a:picLocks noChangeAspect="1"/>
            </p:cNvPicPr>
            <p:nvPr/>
          </p:nvPicPr>
          <p:blipFill>
            <a:blip r:embed="rId2">
              <a:extLst/>
            </a:blip>
            <a:stretch>
              <a:fillRect/>
            </a:stretch>
          </p:blipFill>
          <p:spPr>
            <a:xfrm>
              <a:off x="127000" y="88900"/>
              <a:ext cx="4873694" cy="2603537"/>
            </a:xfrm>
            <a:prstGeom prst="rect">
              <a:avLst/>
            </a:prstGeom>
            <a:ln>
              <a:noFill/>
            </a:ln>
            <a:effectLst/>
          </p:spPr>
        </p:pic>
        <p:pic>
          <p:nvPicPr>
            <p:cNvPr id="210" name="pasted-image.tiff" descr="pasted-image.tiff"/>
            <p:cNvPicPr>
              <a:picLocks/>
            </p:cNvPicPr>
            <p:nvPr/>
          </p:nvPicPr>
          <p:blipFill>
            <a:blip r:embed="rId3">
              <a:extLst/>
            </a:blip>
            <a:stretch>
              <a:fillRect/>
            </a:stretch>
          </p:blipFill>
          <p:spPr>
            <a:xfrm>
              <a:off x="0" y="0"/>
              <a:ext cx="5127694" cy="2933737"/>
            </a:xfrm>
            <a:prstGeom prst="rect">
              <a:avLst/>
            </a:prstGeom>
            <a:effectLst/>
          </p:spPr>
        </p:pic>
      </p:gr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WordArt 4"/>
          <p:cNvSpPr/>
          <p:nvPr/>
        </p:nvSpPr>
        <p:spPr>
          <a:xfrm>
            <a:off x="812799" y="596053"/>
            <a:ext cx="11379201" cy="16256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fontScale="92500" lnSpcReduction="10000"/>
          </a:bodyPr>
          <a:lstStyle>
            <a:lvl1pPr defTabSz="280415">
              <a:defRPr sz="6144" b="1">
                <a:ln w="3121">
                  <a:solidFill>
                    <a:schemeClr val="accent1">
                      <a:hueOff val="40199"/>
                      <a:satOff val="4101"/>
                      <a:lumOff val="-20642"/>
                    </a:schemeClr>
                  </a:solidFill>
                </a:ln>
                <a:solidFill>
                  <a:schemeClr val="accent1">
                    <a:hueOff val="40199"/>
                    <a:satOff val="4101"/>
                    <a:lumOff val="-20642"/>
                  </a:schemeClr>
                </a:solidFill>
                <a:latin typeface="Copperplate Gothic Bold"/>
                <a:ea typeface="Copperplate Gothic Bold"/>
                <a:cs typeface="Copperplate Gothic Bold"/>
                <a:sym typeface="Copperplate Gothic Bold"/>
              </a:defRPr>
            </a:lvl1pPr>
          </a:lstStyle>
          <a:p>
            <a:r>
              <a:t>Where did the Vikings come from?</a:t>
            </a:r>
          </a:p>
        </p:txBody>
      </p:sp>
      <p:sp>
        <p:nvSpPr>
          <p:cNvPr id="136" name="Text Box 5"/>
          <p:cNvSpPr/>
          <p:nvPr/>
        </p:nvSpPr>
        <p:spPr>
          <a:xfrm>
            <a:off x="6100586" y="2594863"/>
            <a:ext cx="6253975" cy="604046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a:spcBef>
                <a:spcPts val="1700"/>
              </a:spcBef>
              <a:defRPr sz="3600">
                <a:solidFill>
                  <a:srgbClr val="000000"/>
                </a:solidFill>
              </a:defRPr>
            </a:pPr>
            <a:r>
              <a:t>Use the images and evidence you have to think about how the Vikings came to Britain.</a:t>
            </a:r>
          </a:p>
          <a:p>
            <a:pPr>
              <a:spcBef>
                <a:spcPts val="1700"/>
              </a:spcBef>
              <a:defRPr sz="3600">
                <a:solidFill>
                  <a:srgbClr val="000000"/>
                </a:solidFill>
              </a:defRPr>
            </a:pPr>
            <a:endParaRPr/>
          </a:p>
          <a:p>
            <a:pPr marL="228600" indent="-228600">
              <a:spcBef>
                <a:spcPts val="1700"/>
              </a:spcBef>
              <a:buSzPct val="100000"/>
              <a:buBlip>
                <a:blip r:embed="rId2"/>
              </a:buBlip>
              <a:defRPr sz="3600">
                <a:solidFill>
                  <a:srgbClr val="000000"/>
                </a:solidFill>
              </a:defRPr>
            </a:pPr>
            <a:r>
              <a:t>When did they come?</a:t>
            </a:r>
          </a:p>
          <a:p>
            <a:pPr marL="228600" indent="-228600">
              <a:spcBef>
                <a:spcPts val="1700"/>
              </a:spcBef>
              <a:buSzPct val="100000"/>
              <a:buBlip>
                <a:blip r:embed="rId2"/>
              </a:buBlip>
              <a:defRPr sz="3600">
                <a:solidFill>
                  <a:srgbClr val="000000"/>
                </a:solidFill>
              </a:defRPr>
            </a:pPr>
            <a:r>
              <a:t>How many were there?</a:t>
            </a:r>
          </a:p>
          <a:p>
            <a:pPr marL="228600" indent="-228600">
              <a:spcBef>
                <a:spcPts val="1700"/>
              </a:spcBef>
              <a:buSzPct val="100000"/>
              <a:buBlip>
                <a:blip r:embed="rId2"/>
              </a:buBlip>
              <a:defRPr sz="3600">
                <a:solidFill>
                  <a:srgbClr val="000000"/>
                </a:solidFill>
              </a:defRPr>
            </a:pPr>
            <a:r>
              <a:t>Did they come peacefully?</a:t>
            </a:r>
          </a:p>
        </p:txBody>
      </p:sp>
      <p:pic>
        <p:nvPicPr>
          <p:cNvPr id="137" name="pasted-image.tiff" descr="pasted-image.tiff"/>
          <p:cNvPicPr>
            <a:picLocks noChangeAspect="1"/>
          </p:cNvPicPr>
          <p:nvPr/>
        </p:nvPicPr>
        <p:blipFill>
          <a:blip r:embed="rId3">
            <a:extLst/>
          </a:blip>
          <a:stretch>
            <a:fillRect/>
          </a:stretch>
        </p:blipFill>
        <p:spPr>
          <a:xfrm>
            <a:off x="576438" y="3915888"/>
            <a:ext cx="5238435" cy="3398411"/>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135"/>
                                        </p:tgtEl>
                                        <p:attrNameLst>
                                          <p:attrName>style.visibility</p:attrName>
                                        </p:attrNameLst>
                                      </p:cBhvr>
                                      <p:to>
                                        <p:strVal val="visible"/>
                                      </p:to>
                                    </p:set>
                                    <p:animEffect transition="in" filter="dissolve">
                                      <p:cBhvr>
                                        <p:cTn id="7" dur="500"/>
                                        <p:tgtEl>
                                          <p:spTgt spid="13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grpId="2" nodeType="clickEffect">
                                  <p:stCondLst>
                                    <p:cond delay="0"/>
                                  </p:stCondLst>
                                  <p:iterate>
                                    <p:tmAbs val="0"/>
                                  </p:iterate>
                                  <p:childTnLst>
                                    <p:set>
                                      <p:cBhvr>
                                        <p:cTn id="11" fill="hold"/>
                                        <p:tgtEl>
                                          <p:spTgt spid="136"/>
                                        </p:tgtEl>
                                        <p:attrNameLst>
                                          <p:attrName>style.visibility</p:attrName>
                                        </p:attrNameLst>
                                      </p:cBhvr>
                                      <p:to>
                                        <p:strVal val="visible"/>
                                      </p:to>
                                    </p:set>
                                    <p:animEffect transition="in" filter="dissolve">
                                      <p:cBhvr>
                                        <p:cTn id="12"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 grpId="1" animBg="1" advAuto="0"/>
      <p:bldP spid="136" grpId="2" animBg="1" advAuto="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Rectangle 6"/>
          <p:cNvSpPr>
            <a:spLocks noGrp="1"/>
          </p:cNvSpPr>
          <p:nvPr>
            <p:ph type="title"/>
          </p:nvPr>
        </p:nvSpPr>
        <p:spPr>
          <a:xfrm>
            <a:off x="647700" y="464819"/>
            <a:ext cx="11709400" cy="2959101"/>
          </a:xfrm>
          <a:prstGeom prst="rect">
            <a:avLst/>
          </a:prstGeom>
        </p:spPr>
        <p:txBody>
          <a:bodyPr/>
          <a:lstStyle>
            <a:lvl1pPr>
              <a:defRPr sz="7200">
                <a:solidFill>
                  <a:schemeClr val="accent5">
                    <a:hueOff val="-329193"/>
                    <a:satOff val="10094"/>
                    <a:lumOff val="-28191"/>
                  </a:schemeClr>
                </a:solidFill>
                <a:latin typeface="Papyrus"/>
                <a:ea typeface="Papyrus"/>
                <a:cs typeface="Papyrus"/>
                <a:sym typeface="Papyrus"/>
              </a:defRPr>
            </a:lvl1pPr>
          </a:lstStyle>
          <a:p>
            <a:r>
              <a:t>How do we know about the Vikings?</a:t>
            </a:r>
          </a:p>
        </p:txBody>
      </p:sp>
      <p:sp>
        <p:nvSpPr>
          <p:cNvPr id="215" name="Text Box 10"/>
          <p:cNvSpPr/>
          <p:nvPr/>
        </p:nvSpPr>
        <p:spPr>
          <a:xfrm>
            <a:off x="541866" y="3213212"/>
            <a:ext cx="11921068" cy="6072633"/>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a:spcBef>
                <a:spcPts val="2000"/>
              </a:spcBef>
              <a:buSzPct val="100000"/>
              <a:buChar char="•"/>
              <a:defRPr sz="2400">
                <a:solidFill>
                  <a:srgbClr val="000000"/>
                </a:solidFill>
              </a:defRPr>
            </a:pPr>
            <a:r>
              <a:t>Vikings left many traces of their settlements that are still visible today. Archaeology provides physical evidence of their conquests, settlements, and daily life.</a:t>
            </a:r>
          </a:p>
          <a:p>
            <a:pPr>
              <a:spcBef>
                <a:spcPts val="2000"/>
              </a:spcBef>
              <a:buSzPct val="100000"/>
              <a:buChar char="•"/>
              <a:defRPr sz="2400">
                <a:solidFill>
                  <a:srgbClr val="000000"/>
                </a:solidFill>
              </a:defRPr>
            </a:pPr>
            <a:r>
              <a:t>Not a lot of evidence survives, and much of what we have is either uninformative or unreliable. Many popular ideas of Vikings are 19th century inventions, such as horns on helmets. </a:t>
            </a:r>
          </a:p>
          <a:p>
            <a:pPr>
              <a:spcBef>
                <a:spcPts val="2000"/>
              </a:spcBef>
              <a:buSzPct val="100000"/>
              <a:buChar char="•"/>
              <a:defRPr sz="2400">
                <a:solidFill>
                  <a:srgbClr val="000000"/>
                </a:solidFill>
              </a:defRPr>
            </a:pPr>
            <a:r>
              <a:t>Surviving accounts of Viking activity was almost exclusively written by churchmen. These included monastic chronicles . The chronicles reflect the fact that Vikings attacked these monasteries for their wealth and the accounts had a hostile tone to give a popular image of Viking atrocities.</a:t>
            </a:r>
          </a:p>
          <a:p>
            <a:pPr>
              <a:spcBef>
                <a:spcPts val="2000"/>
              </a:spcBef>
              <a:buSzPct val="100000"/>
              <a:buChar char="•"/>
              <a:defRPr sz="2400">
                <a:solidFill>
                  <a:srgbClr val="000000"/>
                </a:solidFill>
              </a:defRPr>
            </a:pPr>
            <a:r>
              <a:t>The first Viking raid was on the monastery of Lindisfarne for this reason!</a:t>
            </a:r>
            <a:endParaRPr sz="3400">
              <a:solidFill>
                <a:srgbClr val="800080"/>
              </a:solidFill>
            </a:endParaRPr>
          </a:p>
          <a:p>
            <a:pPr>
              <a:spcBef>
                <a:spcPts val="1500"/>
              </a:spcBef>
              <a:defRPr sz="2200">
                <a:solidFill>
                  <a:srgbClr val="800080"/>
                </a:solidFill>
              </a:defRPr>
            </a:pPr>
            <a:endParaRPr sz="3400">
              <a:solidFill>
                <a:srgbClr val="800080"/>
              </a:solidFill>
            </a:endParaRP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Text Box 2"/>
          <p:cNvSpPr/>
          <p:nvPr/>
        </p:nvSpPr>
        <p:spPr>
          <a:xfrm>
            <a:off x="758613" y="552026"/>
            <a:ext cx="11487574" cy="17272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spcBef>
                <a:spcPts val="1500"/>
              </a:spcBef>
              <a:defRPr sz="2400"/>
            </a:lvl1pPr>
          </a:lstStyle>
          <a:p>
            <a:r>
              <a:t>‘Men of war’ is how the Vikings are thought about and indeed  they brought violence to England. Over 1200 years ago, sails were seen off the coast of Lindisfarne. The monks in the monastery watched as the longships came closer and landed. </a:t>
            </a:r>
          </a:p>
        </p:txBody>
      </p:sp>
      <p:sp>
        <p:nvSpPr>
          <p:cNvPr id="218" name="Text Box 3"/>
          <p:cNvSpPr/>
          <p:nvPr/>
        </p:nvSpPr>
        <p:spPr>
          <a:xfrm>
            <a:off x="433493" y="2807546"/>
            <a:ext cx="11704321" cy="13208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spcBef>
                <a:spcPts val="1500"/>
              </a:spcBef>
              <a:defRPr sz="2400"/>
            </a:lvl1pPr>
          </a:lstStyle>
          <a:p>
            <a:r>
              <a:t>The warriors were fierce and frightening. The monks were skilled  fighters but could not hold them back. The Viking raiders took gold from Lindisfarne back to Norway, Sweden and Denmark.</a:t>
            </a:r>
          </a:p>
        </p:txBody>
      </p:sp>
      <p:sp>
        <p:nvSpPr>
          <p:cNvPr id="219" name="Text Box 4"/>
          <p:cNvSpPr/>
          <p:nvPr/>
        </p:nvSpPr>
        <p:spPr>
          <a:xfrm>
            <a:off x="650239" y="7237307"/>
            <a:ext cx="11812695" cy="9144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spcBef>
                <a:spcPts val="1500"/>
              </a:spcBef>
              <a:defRPr sz="2400"/>
            </a:lvl1pPr>
          </a:lstStyle>
          <a:p>
            <a:r>
              <a:t>These raids went on for many years as the Vikings stole from the monastery. The word ‘Viking’ means pirate, and these pirates were about to get even greedier….</a:t>
            </a:r>
          </a:p>
        </p:txBody>
      </p:sp>
      <p:sp>
        <p:nvSpPr>
          <p:cNvPr id="220" name="Text Box 7"/>
          <p:cNvSpPr/>
          <p:nvPr/>
        </p:nvSpPr>
        <p:spPr>
          <a:xfrm>
            <a:off x="541866" y="4656666"/>
            <a:ext cx="6502401" cy="15240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spcBef>
                <a:spcPts val="1700"/>
              </a:spcBef>
              <a:defRPr sz="2400" b="1" i="1">
                <a:latin typeface="Trebuchet MS"/>
                <a:ea typeface="Trebuchet MS"/>
                <a:cs typeface="Trebuchet MS"/>
                <a:sym typeface="Trebuchet MS"/>
              </a:defRPr>
            </a:lvl1pPr>
          </a:lstStyle>
          <a:p>
            <a:r>
              <a:t>‘on 8 june 787 AD ravages of heathen men miserably destroyed God’s church on Lindisfarne with plunder and slaughter’ (Anglo Saxon Chronicle)</a:t>
            </a:r>
          </a:p>
        </p:txBody>
      </p:sp>
      <p:pic>
        <p:nvPicPr>
          <p:cNvPr id="221" name="Picture 8" descr="Picture 8"/>
          <p:cNvPicPr>
            <a:picLocks noChangeAspect="1"/>
          </p:cNvPicPr>
          <p:nvPr/>
        </p:nvPicPr>
        <p:blipFill>
          <a:blip r:embed="rId2">
            <a:extLst/>
          </a:blip>
          <a:stretch>
            <a:fillRect/>
          </a:stretch>
        </p:blipFill>
        <p:spPr>
          <a:xfrm>
            <a:off x="8615680" y="4477173"/>
            <a:ext cx="3224108" cy="2411307"/>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cover dir="u"/>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2" fill="hold" grpId="1" nodeType="clickEffect">
                                  <p:stCondLst>
                                    <p:cond delay="0"/>
                                  </p:stCondLst>
                                  <p:iterate>
                                    <p:tmAbs val="0"/>
                                  </p:iterate>
                                  <p:childTnLst>
                                    <p:set>
                                      <p:cBhvr>
                                        <p:cTn id="6" fill="hold"/>
                                        <p:tgtEl>
                                          <p:spTgt spid="217"/>
                                        </p:tgtEl>
                                        <p:attrNameLst>
                                          <p:attrName>style.visibility</p:attrName>
                                        </p:attrNameLst>
                                      </p:cBhvr>
                                      <p:to>
                                        <p:strVal val="visible"/>
                                      </p:to>
                                    </p:set>
                                    <p:anim calcmode="lin" valueType="num">
                                      <p:cBhvr>
                                        <p:cTn id="7" dur="500" fill="hold"/>
                                        <p:tgtEl>
                                          <p:spTgt spid="217"/>
                                        </p:tgtEl>
                                        <p:attrNameLst>
                                          <p:attrName>ppt_x</p:attrName>
                                        </p:attrNameLst>
                                      </p:cBhvr>
                                      <p:tavLst>
                                        <p:tav tm="0">
                                          <p:val>
                                            <p:strVal val="1+#ppt_w/2"/>
                                          </p:val>
                                        </p:tav>
                                        <p:tav tm="100000">
                                          <p:val>
                                            <p:strVal val="#ppt_x"/>
                                          </p:val>
                                        </p:tav>
                                      </p:tavLst>
                                    </p:anim>
                                    <p:anim calcmode="lin" valueType="num">
                                      <p:cBhvr>
                                        <p:cTn id="8" dur="500" fill="hold"/>
                                        <p:tgtEl>
                                          <p:spTgt spid="21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2" nodeType="clickEffect">
                                  <p:stCondLst>
                                    <p:cond delay="0"/>
                                  </p:stCondLst>
                                  <p:iterate>
                                    <p:tmAbs val="0"/>
                                  </p:iterate>
                                  <p:childTnLst>
                                    <p:set>
                                      <p:cBhvr>
                                        <p:cTn id="12" fill="hold"/>
                                        <p:tgtEl>
                                          <p:spTgt spid="218"/>
                                        </p:tgtEl>
                                        <p:attrNameLst>
                                          <p:attrName>style.visibility</p:attrName>
                                        </p:attrNameLst>
                                      </p:cBhvr>
                                      <p:to>
                                        <p:strVal val="visible"/>
                                      </p:to>
                                    </p:set>
                                    <p:anim calcmode="lin" valueType="num">
                                      <p:cBhvr>
                                        <p:cTn id="13" dur="500" fill="hold"/>
                                        <p:tgtEl>
                                          <p:spTgt spid="218"/>
                                        </p:tgtEl>
                                        <p:attrNameLst>
                                          <p:attrName>ppt_x</p:attrName>
                                        </p:attrNameLst>
                                      </p:cBhvr>
                                      <p:tavLst>
                                        <p:tav tm="0">
                                          <p:val>
                                            <p:strVal val="0-#ppt_w/2"/>
                                          </p:val>
                                        </p:tav>
                                        <p:tav tm="100000">
                                          <p:val>
                                            <p:strVal val="#ppt_x"/>
                                          </p:val>
                                        </p:tav>
                                      </p:tavLst>
                                    </p:anim>
                                    <p:anim calcmode="lin" valueType="num">
                                      <p:cBhvr>
                                        <p:cTn id="14" dur="500" fill="hold"/>
                                        <p:tgtEl>
                                          <p:spTgt spid="21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3" nodeType="clickEffect">
                                  <p:stCondLst>
                                    <p:cond delay="0"/>
                                  </p:stCondLst>
                                  <p:iterate>
                                    <p:tmAbs val="0"/>
                                  </p:iterate>
                                  <p:childTnLst>
                                    <p:set>
                                      <p:cBhvr>
                                        <p:cTn id="18" fill="hold"/>
                                        <p:tgtEl>
                                          <p:spTgt spid="2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9" presetClass="entr" fill="hold" grpId="4" nodeType="clickEffect">
                                  <p:stCondLst>
                                    <p:cond delay="0"/>
                                  </p:stCondLst>
                                  <p:iterate>
                                    <p:tmAbs val="0"/>
                                  </p:iterate>
                                  <p:childTnLst>
                                    <p:set>
                                      <p:cBhvr>
                                        <p:cTn id="22" fill="hold"/>
                                        <p:tgtEl>
                                          <p:spTgt spid="221"/>
                                        </p:tgtEl>
                                        <p:attrNameLst>
                                          <p:attrName>style.visibility</p:attrName>
                                        </p:attrNameLst>
                                      </p:cBhvr>
                                      <p:to>
                                        <p:strVal val="visible"/>
                                      </p:to>
                                    </p:set>
                                    <p:animEffect transition="in" filter="dissolve">
                                      <p:cBhvr>
                                        <p:cTn id="23" dur="500"/>
                                        <p:tgtEl>
                                          <p:spTgt spid="221"/>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1" fill="hold" grpId="5" nodeType="clickEffect">
                                  <p:stCondLst>
                                    <p:cond delay="0"/>
                                  </p:stCondLst>
                                  <p:iterate>
                                    <p:tmAbs val="0"/>
                                  </p:iterate>
                                  <p:childTnLst>
                                    <p:set>
                                      <p:cBhvr>
                                        <p:cTn id="27" fill="hold"/>
                                        <p:tgtEl>
                                          <p:spTgt spid="219"/>
                                        </p:tgtEl>
                                        <p:attrNameLst>
                                          <p:attrName>style.visibility</p:attrName>
                                        </p:attrNameLst>
                                      </p:cBhvr>
                                      <p:to>
                                        <p:strVal val="visible"/>
                                      </p:to>
                                    </p:set>
                                    <p:anim calcmode="lin" valueType="num">
                                      <p:cBhvr>
                                        <p:cTn id="28" dur="500" fill="hold"/>
                                        <p:tgtEl>
                                          <p:spTgt spid="219"/>
                                        </p:tgtEl>
                                        <p:attrNameLst>
                                          <p:attrName>ppt_x</p:attrName>
                                        </p:attrNameLst>
                                      </p:cBhvr>
                                      <p:tavLst>
                                        <p:tav tm="0">
                                          <p:val>
                                            <p:strVal val="#ppt_x"/>
                                          </p:val>
                                        </p:tav>
                                        <p:tav tm="100000">
                                          <p:val>
                                            <p:strVal val="#ppt_x"/>
                                          </p:val>
                                        </p:tav>
                                      </p:tavLst>
                                    </p:anim>
                                    <p:anim calcmode="lin" valueType="num">
                                      <p:cBhvr>
                                        <p:cTn id="29" dur="500" fill="hold"/>
                                        <p:tgtEl>
                                          <p:spTgt spid="21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 grpId="1" animBg="1" advAuto="0"/>
      <p:bldP spid="218" grpId="2" animBg="1" advAuto="0"/>
      <p:bldP spid="219" grpId="5" animBg="1" advAuto="0"/>
      <p:bldP spid="220" grpId="3" animBg="1" advAuto="0"/>
      <p:bldP spid="221" grpId="4" animBg="1" advAuto="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Text Box 3"/>
          <p:cNvSpPr/>
          <p:nvPr/>
        </p:nvSpPr>
        <p:spPr>
          <a:xfrm>
            <a:off x="668302" y="542543"/>
            <a:ext cx="5960534" cy="11269473"/>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a:spcBef>
                <a:spcPts val="1700"/>
              </a:spcBef>
              <a:buSzPct val="100000"/>
              <a:buChar char="•"/>
              <a:defRPr sz="2800"/>
            </a:pPr>
            <a:r>
              <a:t>Vikings had no professional standing army and tactics  and discipline seemed at little development. </a:t>
            </a:r>
          </a:p>
          <a:p>
            <a:pPr>
              <a:spcBef>
                <a:spcPts val="1700"/>
              </a:spcBef>
              <a:buSzPct val="100000"/>
              <a:buChar char="•"/>
              <a:defRPr sz="2800"/>
            </a:pPr>
            <a:r>
              <a:t>Weapons training began at youth in hunting, sports, and raiding.</a:t>
            </a:r>
          </a:p>
          <a:p>
            <a:pPr>
              <a:spcBef>
                <a:spcPts val="1700"/>
              </a:spcBef>
              <a:buSzPct val="100000"/>
              <a:buChar char="•"/>
              <a:defRPr sz="2800"/>
            </a:pPr>
            <a:r>
              <a:t>A leader needed to wage war frequently in order to keep his followers and maintain power against rivals.</a:t>
            </a:r>
          </a:p>
          <a:p>
            <a:pPr>
              <a:spcBef>
                <a:spcPts val="1700"/>
              </a:spcBef>
              <a:buSzPct val="100000"/>
              <a:buChar char="•"/>
              <a:defRPr sz="2800"/>
            </a:pPr>
            <a:r>
              <a:t>The famous Berserker warriors fought in groups, and believed that Odin, their god of war, gave them both protection and superhuman powers so they had no need for armor. </a:t>
            </a:r>
          </a:p>
          <a:p>
            <a:pPr>
              <a:spcBef>
                <a:spcPts val="1500"/>
              </a:spcBef>
              <a:buSzPct val="100000"/>
              <a:buChar char="•"/>
              <a:defRPr sz="1800"/>
            </a:pPr>
            <a:endParaRPr/>
          </a:p>
          <a:p>
            <a:pPr>
              <a:spcBef>
                <a:spcPts val="1500"/>
              </a:spcBef>
              <a:buSzPct val="100000"/>
              <a:buChar char="•"/>
              <a:defRPr sz="1800"/>
            </a:pPr>
            <a:endParaRPr/>
          </a:p>
          <a:p>
            <a:pPr>
              <a:spcBef>
                <a:spcPts val="1500"/>
              </a:spcBef>
              <a:buSzPct val="100000"/>
              <a:buChar char="•"/>
              <a:defRPr sz="1800"/>
            </a:pPr>
            <a:endParaRPr/>
          </a:p>
          <a:p>
            <a:pPr>
              <a:spcBef>
                <a:spcPts val="1500"/>
              </a:spcBef>
              <a:buSzPct val="100000"/>
              <a:buChar char="•"/>
              <a:defRPr sz="1800"/>
            </a:pPr>
            <a:endParaRPr/>
          </a:p>
          <a:p>
            <a:pPr>
              <a:spcBef>
                <a:spcPts val="1500"/>
              </a:spcBef>
              <a:buSzPct val="100000"/>
              <a:buChar char="•"/>
              <a:defRPr sz="1800"/>
            </a:pPr>
            <a:endParaRPr/>
          </a:p>
        </p:txBody>
      </p:sp>
      <p:pic>
        <p:nvPicPr>
          <p:cNvPr id="224" name="Picture 4" descr="Picture 4"/>
          <p:cNvPicPr>
            <a:picLocks noChangeAspect="1"/>
          </p:cNvPicPr>
          <p:nvPr/>
        </p:nvPicPr>
        <p:blipFill>
          <a:blip r:embed="rId2">
            <a:extLst/>
          </a:blip>
          <a:stretch>
            <a:fillRect/>
          </a:stretch>
        </p:blipFill>
        <p:spPr>
          <a:xfrm>
            <a:off x="7152640" y="1300479"/>
            <a:ext cx="5238045" cy="6827522"/>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cover dir="u"/>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Lindisfarne Raid!"/>
          <p:cNvSpPr>
            <a:spLocks noGrp="1"/>
          </p:cNvSpPr>
          <p:nvPr>
            <p:ph type="ctrTitle"/>
          </p:nvPr>
        </p:nvSpPr>
        <p:spPr>
          <a:xfrm>
            <a:off x="647700" y="560211"/>
            <a:ext cx="11709400" cy="1397001"/>
          </a:xfrm>
          <a:prstGeom prst="rect">
            <a:avLst/>
          </a:prstGeom>
        </p:spPr>
        <p:txBody>
          <a:bodyPr/>
          <a:lstStyle>
            <a:lvl1pPr>
              <a:defRPr b="1"/>
            </a:lvl1pPr>
          </a:lstStyle>
          <a:p>
            <a:r>
              <a:t>Lindisfarne Raid!</a:t>
            </a:r>
          </a:p>
        </p:txBody>
      </p:sp>
      <p:pic>
        <p:nvPicPr>
          <p:cNvPr id="227" name="pasted-image.tiff" descr="pasted-image.tiff"/>
          <p:cNvPicPr>
            <a:picLocks noChangeAspect="1"/>
          </p:cNvPicPr>
          <p:nvPr/>
        </p:nvPicPr>
        <p:blipFill>
          <a:blip r:embed="rId2">
            <a:alphaModFix amt="15498"/>
            <a:extLst/>
          </a:blip>
          <a:stretch>
            <a:fillRect/>
          </a:stretch>
        </p:blipFill>
        <p:spPr>
          <a:xfrm>
            <a:off x="732084" y="721359"/>
            <a:ext cx="3810001" cy="2133601"/>
          </a:xfrm>
          <a:prstGeom prst="rect">
            <a:avLst/>
          </a:prstGeom>
          <a:ln w="25400">
            <a:solidFill>
              <a:srgbClr val="F3F7F5"/>
            </a:solidFill>
            <a:miter lim="400000"/>
          </a:ln>
          <a:effectLst>
            <a:outerShdw blurRad="50800" dist="25400" dir="3600000" rotWithShape="0">
              <a:srgbClr val="000000">
                <a:alpha val="70000"/>
              </a:srgbClr>
            </a:outerShdw>
          </a:effectLst>
        </p:spPr>
      </p:pic>
      <p:sp>
        <p:nvSpPr>
          <p:cNvPr id="228" name="In groups of four, your task is to record a news report and write a front page for the Viking raid on Lindisfarne."/>
          <p:cNvSpPr/>
          <p:nvPr/>
        </p:nvSpPr>
        <p:spPr>
          <a:xfrm>
            <a:off x="1031537" y="3159759"/>
            <a:ext cx="4878322" cy="2768601"/>
          </a:xfrm>
          <a:prstGeom prst="rect">
            <a:avLst/>
          </a:prstGeom>
          <a:solidFill>
            <a:schemeClr val="accent4">
              <a:hueOff val="497304"/>
              <a:satOff val="-6044"/>
              <a:lumOff val="7138"/>
            </a:schemeClr>
          </a:solidFill>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r>
              <a:t>In groups of four, your task is to record a news report and write a front page for the Viking raid on Lindisfarne.</a:t>
            </a:r>
          </a:p>
        </p:txBody>
      </p:sp>
      <p:sp>
        <p:nvSpPr>
          <p:cNvPr id="229" name="Think about:…"/>
          <p:cNvSpPr/>
          <p:nvPr/>
        </p:nvSpPr>
        <p:spPr>
          <a:xfrm>
            <a:off x="2395314" y="5971822"/>
            <a:ext cx="8828287" cy="33020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a:defRPr b="1"/>
            </a:pPr>
            <a:r>
              <a:t>Think about:</a:t>
            </a:r>
          </a:p>
          <a:p>
            <a:endParaRPr/>
          </a:p>
          <a:p>
            <a:pPr marL="228600" indent="-228600">
              <a:buSzPct val="100000"/>
              <a:buChar char="•"/>
            </a:pPr>
            <a:r>
              <a:t>What information to include.</a:t>
            </a:r>
          </a:p>
          <a:p>
            <a:pPr marL="228600" indent="-228600">
              <a:buSzPct val="100000"/>
              <a:buChar char="•"/>
            </a:pPr>
            <a:r>
              <a:t>How people already in Britain might have felt.</a:t>
            </a:r>
          </a:p>
          <a:p>
            <a:pPr marL="228600" indent="-228600">
              <a:buSzPct val="100000"/>
              <a:buChar char="•"/>
            </a:pPr>
            <a:r>
              <a:t>Who can be interviewed?</a:t>
            </a:r>
          </a:p>
        </p:txBody>
      </p:sp>
      <p:sp>
        <p:nvSpPr>
          <p:cNvPr id="230" name="Each group will rotate to interview a ‘witness’. Each witness will then join one of the groups."/>
          <p:cNvSpPr/>
          <p:nvPr/>
        </p:nvSpPr>
        <p:spPr>
          <a:xfrm>
            <a:off x="7101008" y="3426459"/>
            <a:ext cx="4878322" cy="2235201"/>
          </a:xfrm>
          <a:prstGeom prst="rect">
            <a:avLst/>
          </a:prstGeom>
          <a:solidFill>
            <a:schemeClr val="accent6">
              <a:hueOff val="208635"/>
              <a:satOff val="4763"/>
              <a:lumOff val="17609"/>
            </a:schemeClr>
          </a:solidFill>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r>
              <a:t>Each group will rotate to interview a ‘witness’. Each witness will then join one of the groups.</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2" name="Picture 2" descr="Picture 2"/>
          <p:cNvPicPr>
            <a:picLocks noChangeAspect="1"/>
          </p:cNvPicPr>
          <p:nvPr/>
        </p:nvPicPr>
        <p:blipFill>
          <a:blip r:embed="rId2">
            <a:extLst/>
          </a:blip>
          <a:stretch>
            <a:fillRect/>
          </a:stretch>
        </p:blipFill>
        <p:spPr>
          <a:xfrm>
            <a:off x="433493" y="2659662"/>
            <a:ext cx="3793068" cy="3314418"/>
          </a:xfrm>
          <a:prstGeom prst="rect">
            <a:avLst/>
          </a:prstGeom>
          <a:ln w="12700">
            <a:miter lim="400000"/>
          </a:ln>
        </p:spPr>
      </p:pic>
      <p:pic>
        <p:nvPicPr>
          <p:cNvPr id="233" name="Picture 3" descr="Picture 3"/>
          <p:cNvPicPr>
            <a:picLocks noChangeAspect="1"/>
          </p:cNvPicPr>
          <p:nvPr/>
        </p:nvPicPr>
        <p:blipFill>
          <a:blip r:embed="rId3">
            <a:extLst/>
          </a:blip>
          <a:stretch>
            <a:fillRect/>
          </a:stretch>
        </p:blipFill>
        <p:spPr>
          <a:xfrm>
            <a:off x="433493" y="6394026"/>
            <a:ext cx="4009814" cy="2919309"/>
          </a:xfrm>
          <a:prstGeom prst="rect">
            <a:avLst/>
          </a:prstGeom>
          <a:ln w="12700">
            <a:miter lim="400000"/>
          </a:ln>
        </p:spPr>
      </p:pic>
      <p:pic>
        <p:nvPicPr>
          <p:cNvPr id="234" name="Picture 4" descr="Picture 4"/>
          <p:cNvPicPr>
            <a:picLocks noChangeAspect="1"/>
          </p:cNvPicPr>
          <p:nvPr/>
        </p:nvPicPr>
        <p:blipFill>
          <a:blip r:embed="rId4">
            <a:extLst/>
          </a:blip>
          <a:stretch>
            <a:fillRect/>
          </a:stretch>
        </p:blipFill>
        <p:spPr>
          <a:xfrm>
            <a:off x="4443306" y="2709333"/>
            <a:ext cx="3684694" cy="3167664"/>
          </a:xfrm>
          <a:prstGeom prst="rect">
            <a:avLst/>
          </a:prstGeom>
          <a:ln w="12700">
            <a:miter lim="400000"/>
          </a:ln>
        </p:spPr>
      </p:pic>
      <p:pic>
        <p:nvPicPr>
          <p:cNvPr id="235" name="Picture 5" descr="Picture 5"/>
          <p:cNvPicPr>
            <a:picLocks noChangeAspect="1"/>
          </p:cNvPicPr>
          <p:nvPr/>
        </p:nvPicPr>
        <p:blipFill>
          <a:blip r:embed="rId5">
            <a:extLst/>
          </a:blip>
          <a:stretch>
            <a:fillRect/>
          </a:stretch>
        </p:blipFill>
        <p:spPr>
          <a:xfrm>
            <a:off x="9211733" y="6394026"/>
            <a:ext cx="3467947" cy="2801904"/>
          </a:xfrm>
          <a:prstGeom prst="rect">
            <a:avLst/>
          </a:prstGeom>
          <a:ln w="12700">
            <a:miter lim="400000"/>
          </a:ln>
        </p:spPr>
      </p:pic>
      <p:pic>
        <p:nvPicPr>
          <p:cNvPr id="236" name="Picture 6" descr="Picture 6"/>
          <p:cNvPicPr>
            <a:picLocks noChangeAspect="1"/>
          </p:cNvPicPr>
          <p:nvPr/>
        </p:nvPicPr>
        <p:blipFill>
          <a:blip r:embed="rId6">
            <a:extLst/>
          </a:blip>
          <a:stretch>
            <a:fillRect/>
          </a:stretch>
        </p:blipFill>
        <p:spPr>
          <a:xfrm>
            <a:off x="8453119" y="2709333"/>
            <a:ext cx="4253655" cy="3142828"/>
          </a:xfrm>
          <a:prstGeom prst="rect">
            <a:avLst/>
          </a:prstGeom>
          <a:ln w="12700">
            <a:miter lim="400000"/>
          </a:ln>
        </p:spPr>
      </p:pic>
      <p:pic>
        <p:nvPicPr>
          <p:cNvPr id="237" name="Picture 7" descr="Picture 7"/>
          <p:cNvPicPr>
            <a:picLocks noChangeAspect="1"/>
          </p:cNvPicPr>
          <p:nvPr/>
        </p:nvPicPr>
        <p:blipFill>
          <a:blip r:embed="rId7">
            <a:extLst/>
          </a:blip>
          <a:stretch>
            <a:fillRect/>
          </a:stretch>
        </p:blipFill>
        <p:spPr>
          <a:xfrm>
            <a:off x="4551679" y="6394026"/>
            <a:ext cx="4443308" cy="2851575"/>
          </a:xfrm>
          <a:prstGeom prst="rect">
            <a:avLst/>
          </a:prstGeom>
          <a:ln w="12700">
            <a:miter lim="400000"/>
          </a:ln>
        </p:spPr>
      </p:pic>
      <p:pic>
        <p:nvPicPr>
          <p:cNvPr id="238" name="Picture 8" descr="Picture 8"/>
          <p:cNvPicPr>
            <a:picLocks noChangeAspect="1"/>
          </p:cNvPicPr>
          <p:nvPr/>
        </p:nvPicPr>
        <p:blipFill>
          <a:blip r:embed="rId8">
            <a:extLst/>
          </a:blip>
          <a:stretch>
            <a:fillRect/>
          </a:stretch>
        </p:blipFill>
        <p:spPr>
          <a:xfrm>
            <a:off x="5310293" y="216746"/>
            <a:ext cx="2004907" cy="2221654"/>
          </a:xfrm>
          <a:prstGeom prst="rect">
            <a:avLst/>
          </a:prstGeom>
          <a:ln w="12700">
            <a:miter lim="400000"/>
          </a:ln>
        </p:spPr>
      </p:pic>
      <p:sp>
        <p:nvSpPr>
          <p:cNvPr id="239" name="WordArt 9"/>
          <p:cNvSpPr/>
          <p:nvPr/>
        </p:nvSpPr>
        <p:spPr>
          <a:xfrm>
            <a:off x="975359" y="650239"/>
            <a:ext cx="3793068" cy="1421673"/>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fontScale="85000" lnSpcReduction="10000"/>
          </a:bodyPr>
          <a:lstStyle>
            <a:lvl1pPr>
              <a:defRPr sz="10800" b="1">
                <a:ln w="13359">
                  <a:solidFill>
                    <a:srgbClr val="000000"/>
                  </a:solidFill>
                </a:ln>
                <a:latin typeface="Copperplate Gothic Bold"/>
                <a:ea typeface="Copperplate Gothic Bold"/>
                <a:cs typeface="Copperplate Gothic Bold"/>
                <a:sym typeface="Copperplate Gothic Bold"/>
              </a:defRPr>
            </a:lvl1pPr>
          </a:lstStyle>
          <a:p>
            <a:r>
              <a:t>Home</a:t>
            </a:r>
          </a:p>
        </p:txBody>
      </p:sp>
      <p:sp>
        <p:nvSpPr>
          <p:cNvPr id="240" name="WordArt 10"/>
          <p:cNvSpPr/>
          <p:nvPr/>
        </p:nvSpPr>
        <p:spPr>
          <a:xfrm>
            <a:off x="8128000" y="650239"/>
            <a:ext cx="3793067" cy="1421673"/>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fontScale="92500" lnSpcReduction="10000"/>
          </a:bodyPr>
          <a:lstStyle>
            <a:lvl1pPr>
              <a:defRPr sz="10800" b="1">
                <a:ln w="13359">
                  <a:solidFill>
                    <a:srgbClr val="000000"/>
                  </a:solidFill>
                </a:ln>
                <a:latin typeface="Copperplate Gothic Bold"/>
                <a:ea typeface="Copperplate Gothic Bold"/>
                <a:cs typeface="Copperplate Gothic Bold"/>
                <a:sym typeface="Copperplate Gothic Bold"/>
              </a:defRPr>
            </a:lvl1pPr>
          </a:lstStyle>
          <a:p>
            <a:r>
              <a:t>Life</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239"/>
                                        </p:tgtEl>
                                        <p:attrNameLst>
                                          <p:attrName>style.visibility</p:attrName>
                                        </p:attrNameLst>
                                      </p:cBhvr>
                                      <p:to>
                                        <p:strVal val="visible"/>
                                      </p:to>
                                    </p:set>
                                    <p:animEffect transition="in" filter="dissolve">
                                      <p:cBhvr>
                                        <p:cTn id="7" dur="500"/>
                                        <p:tgtEl>
                                          <p:spTgt spid="23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grpId="2" nodeType="clickEffect">
                                  <p:stCondLst>
                                    <p:cond delay="0"/>
                                  </p:stCondLst>
                                  <p:iterate>
                                    <p:tmAbs val="0"/>
                                  </p:iterate>
                                  <p:childTnLst>
                                    <p:set>
                                      <p:cBhvr>
                                        <p:cTn id="11" fill="hold"/>
                                        <p:tgtEl>
                                          <p:spTgt spid="240"/>
                                        </p:tgtEl>
                                        <p:attrNameLst>
                                          <p:attrName>style.visibility</p:attrName>
                                        </p:attrNameLst>
                                      </p:cBhvr>
                                      <p:to>
                                        <p:strVal val="visible"/>
                                      </p:to>
                                    </p:set>
                                    <p:animEffect transition="in" filter="dissolve">
                                      <p:cBhvr>
                                        <p:cTn id="12" dur="500"/>
                                        <p:tgtEl>
                                          <p:spTgt spid="240"/>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3" nodeType="clickEffect">
                                  <p:stCondLst>
                                    <p:cond delay="0"/>
                                  </p:stCondLst>
                                  <p:iterate>
                                    <p:tmAbs val="0"/>
                                  </p:iterate>
                                  <p:childTnLst>
                                    <p:set>
                                      <p:cBhvr>
                                        <p:cTn id="16" fill="hold"/>
                                        <p:tgtEl>
                                          <p:spTgt spid="238"/>
                                        </p:tgtEl>
                                        <p:attrNameLst>
                                          <p:attrName>style.visibility</p:attrName>
                                        </p:attrNameLst>
                                      </p:cBhvr>
                                      <p:to>
                                        <p:strVal val="visible"/>
                                      </p:to>
                                    </p:set>
                                    <p:animEffect transition="in" filter="box(out)">
                                      <p:cBhvr>
                                        <p:cTn id="17" dur="500"/>
                                        <p:tgtEl>
                                          <p:spTgt spid="238"/>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4" nodeType="clickEffect">
                                  <p:stCondLst>
                                    <p:cond delay="0"/>
                                  </p:stCondLst>
                                  <p:iterate>
                                    <p:tmAbs val="0"/>
                                  </p:iterate>
                                  <p:childTnLst>
                                    <p:set>
                                      <p:cBhvr>
                                        <p:cTn id="21" fill="hold"/>
                                        <p:tgtEl>
                                          <p:spTgt spid="232"/>
                                        </p:tgtEl>
                                        <p:attrNameLst>
                                          <p:attrName>style.visibility</p:attrName>
                                        </p:attrNameLst>
                                      </p:cBhvr>
                                      <p:to>
                                        <p:strVal val="visible"/>
                                      </p:to>
                                    </p:set>
                                    <p:anim calcmode="lin" valueType="num">
                                      <p:cBhvr>
                                        <p:cTn id="22" dur="500" fill="hold"/>
                                        <p:tgtEl>
                                          <p:spTgt spid="232"/>
                                        </p:tgtEl>
                                        <p:attrNameLst>
                                          <p:attrName>ppt_x</p:attrName>
                                        </p:attrNameLst>
                                      </p:cBhvr>
                                      <p:tavLst>
                                        <p:tav tm="0">
                                          <p:val>
                                            <p:strVal val="#ppt_x"/>
                                          </p:val>
                                        </p:tav>
                                        <p:tav tm="100000">
                                          <p:val>
                                            <p:strVal val="#ppt_x"/>
                                          </p:val>
                                        </p:tav>
                                      </p:tavLst>
                                    </p:anim>
                                    <p:anim calcmode="lin" valueType="num">
                                      <p:cBhvr>
                                        <p:cTn id="23" dur="500" fill="hold"/>
                                        <p:tgtEl>
                                          <p:spTgt spid="232"/>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5" nodeType="clickEffect">
                                  <p:stCondLst>
                                    <p:cond delay="0"/>
                                  </p:stCondLst>
                                  <p:iterate>
                                    <p:tmAbs val="0"/>
                                  </p:iterate>
                                  <p:childTnLst>
                                    <p:set>
                                      <p:cBhvr>
                                        <p:cTn id="27" fill="hold"/>
                                        <p:tgtEl>
                                          <p:spTgt spid="234"/>
                                        </p:tgtEl>
                                        <p:attrNameLst>
                                          <p:attrName>style.visibility</p:attrName>
                                        </p:attrNameLst>
                                      </p:cBhvr>
                                      <p:to>
                                        <p:strVal val="visible"/>
                                      </p:to>
                                    </p:set>
                                    <p:anim calcmode="lin" valueType="num">
                                      <p:cBhvr>
                                        <p:cTn id="28" dur="500" fill="hold"/>
                                        <p:tgtEl>
                                          <p:spTgt spid="234"/>
                                        </p:tgtEl>
                                        <p:attrNameLst>
                                          <p:attrName>ppt_x</p:attrName>
                                        </p:attrNameLst>
                                      </p:cBhvr>
                                      <p:tavLst>
                                        <p:tav tm="0">
                                          <p:val>
                                            <p:strVal val="#ppt_x"/>
                                          </p:val>
                                        </p:tav>
                                        <p:tav tm="100000">
                                          <p:val>
                                            <p:strVal val="#ppt_x"/>
                                          </p:val>
                                        </p:tav>
                                      </p:tavLst>
                                    </p:anim>
                                    <p:anim calcmode="lin" valueType="num">
                                      <p:cBhvr>
                                        <p:cTn id="29" dur="500" fill="hold"/>
                                        <p:tgtEl>
                                          <p:spTgt spid="234"/>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6" nodeType="clickEffect">
                                  <p:stCondLst>
                                    <p:cond delay="0"/>
                                  </p:stCondLst>
                                  <p:iterate>
                                    <p:tmAbs val="0"/>
                                  </p:iterate>
                                  <p:childTnLst>
                                    <p:set>
                                      <p:cBhvr>
                                        <p:cTn id="33" fill="hold"/>
                                        <p:tgtEl>
                                          <p:spTgt spid="236"/>
                                        </p:tgtEl>
                                        <p:attrNameLst>
                                          <p:attrName>style.visibility</p:attrName>
                                        </p:attrNameLst>
                                      </p:cBhvr>
                                      <p:to>
                                        <p:strVal val="visible"/>
                                      </p:to>
                                    </p:set>
                                    <p:anim calcmode="lin" valueType="num">
                                      <p:cBhvr>
                                        <p:cTn id="34" dur="500" fill="hold"/>
                                        <p:tgtEl>
                                          <p:spTgt spid="236"/>
                                        </p:tgtEl>
                                        <p:attrNameLst>
                                          <p:attrName>ppt_x</p:attrName>
                                        </p:attrNameLst>
                                      </p:cBhvr>
                                      <p:tavLst>
                                        <p:tav tm="0">
                                          <p:val>
                                            <p:strVal val="#ppt_x"/>
                                          </p:val>
                                        </p:tav>
                                        <p:tav tm="100000">
                                          <p:val>
                                            <p:strVal val="#ppt_x"/>
                                          </p:val>
                                        </p:tav>
                                      </p:tavLst>
                                    </p:anim>
                                    <p:anim calcmode="lin" valueType="num">
                                      <p:cBhvr>
                                        <p:cTn id="35" dur="500" fill="hold"/>
                                        <p:tgtEl>
                                          <p:spTgt spid="236"/>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1" fill="hold" grpId="7" nodeType="clickEffect">
                                  <p:stCondLst>
                                    <p:cond delay="0"/>
                                  </p:stCondLst>
                                  <p:iterate>
                                    <p:tmAbs val="0"/>
                                  </p:iterate>
                                  <p:childTnLst>
                                    <p:set>
                                      <p:cBhvr>
                                        <p:cTn id="39" fill="hold"/>
                                        <p:tgtEl>
                                          <p:spTgt spid="233"/>
                                        </p:tgtEl>
                                        <p:attrNameLst>
                                          <p:attrName>style.visibility</p:attrName>
                                        </p:attrNameLst>
                                      </p:cBhvr>
                                      <p:to>
                                        <p:strVal val="visible"/>
                                      </p:to>
                                    </p:set>
                                    <p:anim calcmode="lin" valueType="num">
                                      <p:cBhvr>
                                        <p:cTn id="40" dur="500" fill="hold"/>
                                        <p:tgtEl>
                                          <p:spTgt spid="233"/>
                                        </p:tgtEl>
                                        <p:attrNameLst>
                                          <p:attrName>ppt_x</p:attrName>
                                        </p:attrNameLst>
                                      </p:cBhvr>
                                      <p:tavLst>
                                        <p:tav tm="0">
                                          <p:val>
                                            <p:strVal val="#ppt_x"/>
                                          </p:val>
                                        </p:tav>
                                        <p:tav tm="100000">
                                          <p:val>
                                            <p:strVal val="#ppt_x"/>
                                          </p:val>
                                        </p:tav>
                                      </p:tavLst>
                                    </p:anim>
                                    <p:anim calcmode="lin" valueType="num">
                                      <p:cBhvr>
                                        <p:cTn id="41" dur="500" fill="hold"/>
                                        <p:tgtEl>
                                          <p:spTgt spid="233"/>
                                        </p:tgtEl>
                                        <p:attrNameLst>
                                          <p:attrName>ppt_y</p:attrName>
                                        </p:attrNameLst>
                                      </p:cBhvr>
                                      <p:tavLst>
                                        <p:tav tm="0">
                                          <p:val>
                                            <p:strVal val="0-#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1" fill="hold" grpId="8" nodeType="clickEffect">
                                  <p:stCondLst>
                                    <p:cond delay="0"/>
                                  </p:stCondLst>
                                  <p:iterate>
                                    <p:tmAbs val="0"/>
                                  </p:iterate>
                                  <p:childTnLst>
                                    <p:set>
                                      <p:cBhvr>
                                        <p:cTn id="45" fill="hold"/>
                                        <p:tgtEl>
                                          <p:spTgt spid="237"/>
                                        </p:tgtEl>
                                        <p:attrNameLst>
                                          <p:attrName>style.visibility</p:attrName>
                                        </p:attrNameLst>
                                      </p:cBhvr>
                                      <p:to>
                                        <p:strVal val="visible"/>
                                      </p:to>
                                    </p:set>
                                    <p:anim calcmode="lin" valueType="num">
                                      <p:cBhvr>
                                        <p:cTn id="46" dur="500" fill="hold"/>
                                        <p:tgtEl>
                                          <p:spTgt spid="237"/>
                                        </p:tgtEl>
                                        <p:attrNameLst>
                                          <p:attrName>ppt_x</p:attrName>
                                        </p:attrNameLst>
                                      </p:cBhvr>
                                      <p:tavLst>
                                        <p:tav tm="0">
                                          <p:val>
                                            <p:strVal val="#ppt_x"/>
                                          </p:val>
                                        </p:tav>
                                        <p:tav tm="100000">
                                          <p:val>
                                            <p:strVal val="#ppt_x"/>
                                          </p:val>
                                        </p:tav>
                                      </p:tavLst>
                                    </p:anim>
                                    <p:anim calcmode="lin" valueType="num">
                                      <p:cBhvr>
                                        <p:cTn id="47" dur="500" fill="hold"/>
                                        <p:tgtEl>
                                          <p:spTgt spid="237"/>
                                        </p:tgtEl>
                                        <p:attrNameLst>
                                          <p:attrName>ppt_y</p:attrName>
                                        </p:attrNameLst>
                                      </p:cBhvr>
                                      <p:tavLst>
                                        <p:tav tm="0">
                                          <p:val>
                                            <p:strVal val="0-#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1" fill="hold" grpId="9" nodeType="clickEffect">
                                  <p:stCondLst>
                                    <p:cond delay="0"/>
                                  </p:stCondLst>
                                  <p:iterate>
                                    <p:tmAbs val="0"/>
                                  </p:iterate>
                                  <p:childTnLst>
                                    <p:set>
                                      <p:cBhvr>
                                        <p:cTn id="51" fill="hold"/>
                                        <p:tgtEl>
                                          <p:spTgt spid="235"/>
                                        </p:tgtEl>
                                        <p:attrNameLst>
                                          <p:attrName>style.visibility</p:attrName>
                                        </p:attrNameLst>
                                      </p:cBhvr>
                                      <p:to>
                                        <p:strVal val="visible"/>
                                      </p:to>
                                    </p:set>
                                    <p:anim calcmode="lin" valueType="num">
                                      <p:cBhvr>
                                        <p:cTn id="52" dur="500" fill="hold"/>
                                        <p:tgtEl>
                                          <p:spTgt spid="235"/>
                                        </p:tgtEl>
                                        <p:attrNameLst>
                                          <p:attrName>ppt_x</p:attrName>
                                        </p:attrNameLst>
                                      </p:cBhvr>
                                      <p:tavLst>
                                        <p:tav tm="0">
                                          <p:val>
                                            <p:strVal val="#ppt_x"/>
                                          </p:val>
                                        </p:tav>
                                        <p:tav tm="100000">
                                          <p:val>
                                            <p:strVal val="#ppt_x"/>
                                          </p:val>
                                        </p:tav>
                                      </p:tavLst>
                                    </p:anim>
                                    <p:anim calcmode="lin" valueType="num">
                                      <p:cBhvr>
                                        <p:cTn id="53" dur="500" fill="hold"/>
                                        <p:tgtEl>
                                          <p:spTgt spid="2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 grpId="4" animBg="1" advAuto="0"/>
      <p:bldP spid="233" grpId="7" animBg="1" advAuto="0"/>
      <p:bldP spid="234" grpId="5" animBg="1" advAuto="0"/>
      <p:bldP spid="235" grpId="9" animBg="1" advAuto="0"/>
      <p:bldP spid="236" grpId="6" animBg="1" advAuto="0"/>
      <p:bldP spid="237" grpId="8" animBg="1" advAuto="0"/>
      <p:bldP spid="238" grpId="3" animBg="1" advAuto="0"/>
      <p:bldP spid="239" grpId="1" animBg="1" advAuto="0"/>
      <p:bldP spid="240" grpId="2" animBg="1" advAuto="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Rectangle 2"/>
          <p:cNvSpPr>
            <a:spLocks noGrp="1"/>
          </p:cNvSpPr>
          <p:nvPr>
            <p:ph type="title"/>
          </p:nvPr>
        </p:nvSpPr>
        <p:spPr>
          <a:prstGeom prst="rect">
            <a:avLst/>
          </a:prstGeom>
        </p:spPr>
        <p:txBody>
          <a:bodyPr/>
          <a:lstStyle>
            <a:lvl1pPr>
              <a:defRPr sz="3400">
                <a:latin typeface="Papyrus"/>
                <a:ea typeface="Papyrus"/>
                <a:cs typeface="Papyrus"/>
                <a:sym typeface="Papyrus"/>
              </a:defRPr>
            </a:lvl1pPr>
          </a:lstStyle>
          <a:p>
            <a:r>
              <a:t>What happened to the Vikings?</a:t>
            </a:r>
          </a:p>
        </p:txBody>
      </p:sp>
      <p:sp>
        <p:nvSpPr>
          <p:cNvPr id="243" name="Rectangle 3"/>
          <p:cNvSpPr>
            <a:spLocks noGrp="1"/>
          </p:cNvSpPr>
          <p:nvPr>
            <p:ph type="body" idx="1"/>
          </p:nvPr>
        </p:nvSpPr>
        <p:spPr>
          <a:prstGeom prst="rect">
            <a:avLst/>
          </a:prstGeom>
        </p:spPr>
        <p:txBody>
          <a:bodyPr/>
          <a:lstStyle/>
          <a:p>
            <a:pPr marL="480059" indent="-480059">
              <a:lnSpc>
                <a:spcPct val="90000"/>
              </a:lnSpc>
              <a:spcBef>
                <a:spcPts val="600"/>
              </a:spcBef>
              <a:buBlip>
                <a:blip r:embed="rId2"/>
              </a:buBlip>
              <a:defRPr sz="2800"/>
            </a:pPr>
            <a:r>
              <a:t>Vikings became citizens of many places in Europe.</a:t>
            </a:r>
          </a:p>
          <a:p>
            <a:pPr marL="480059" indent="-480059">
              <a:lnSpc>
                <a:spcPct val="90000"/>
              </a:lnSpc>
              <a:buBlip>
                <a:blip r:embed="rId2"/>
              </a:buBlip>
              <a:defRPr sz="2800"/>
            </a:pPr>
            <a:endParaRPr/>
          </a:p>
          <a:p>
            <a:pPr marL="480059" indent="-480059">
              <a:lnSpc>
                <a:spcPct val="90000"/>
              </a:lnSpc>
              <a:spcBef>
                <a:spcPts val="600"/>
              </a:spcBef>
              <a:buBlip>
                <a:blip r:embed="rId2"/>
              </a:buBlip>
              <a:defRPr sz="2800"/>
            </a:pPr>
            <a:r>
              <a:t>Kings instituted taxes and the economy changed so that you could get along better off as a trader than a raider.</a:t>
            </a:r>
          </a:p>
          <a:p>
            <a:pPr marL="480059" indent="-480059">
              <a:lnSpc>
                <a:spcPct val="90000"/>
              </a:lnSpc>
              <a:buBlip>
                <a:blip r:embed="rId2"/>
              </a:buBlip>
              <a:defRPr sz="2800"/>
            </a:pPr>
            <a:endParaRPr/>
          </a:p>
          <a:p>
            <a:pPr marL="480059" indent="-480059">
              <a:lnSpc>
                <a:spcPct val="90000"/>
              </a:lnSpc>
              <a:spcBef>
                <a:spcPts val="600"/>
              </a:spcBef>
              <a:buBlip>
                <a:blip r:embed="rId2"/>
              </a:buBlip>
              <a:defRPr sz="2800"/>
            </a:pPr>
            <a:r>
              <a:t>The Viking invasions caused European kingdoms to be more centralized and focused.</a:t>
            </a:r>
          </a:p>
          <a:p>
            <a:pPr marL="480059" indent="-480059">
              <a:lnSpc>
                <a:spcPct val="90000"/>
              </a:lnSpc>
              <a:buBlip>
                <a:blip r:embed="rId2"/>
              </a:buBlip>
              <a:defRPr sz="2800"/>
            </a:pPr>
            <a:endParaRPr/>
          </a:p>
          <a:p>
            <a:pPr marL="480059" indent="-480059">
              <a:lnSpc>
                <a:spcPct val="90000"/>
              </a:lnSpc>
              <a:spcBef>
                <a:spcPts val="600"/>
              </a:spcBef>
              <a:buBlip>
                <a:blip r:embed="rId2"/>
              </a:buBlip>
              <a:defRPr sz="2800"/>
            </a:pPr>
            <a:r>
              <a:t>European kingdoms learned how to protect themselves and gain by trading and negotiating with the Vikings instead of battling them.</a:t>
            </a:r>
          </a:p>
        </p:txBody>
      </p:sp>
      <p:pic>
        <p:nvPicPr>
          <p:cNvPr id="244" name="Picture 6" descr="Picture 6"/>
          <p:cNvPicPr>
            <a:picLocks noChangeAspect="1"/>
          </p:cNvPicPr>
          <p:nvPr/>
        </p:nvPicPr>
        <p:blipFill>
          <a:blip r:embed="rId3">
            <a:extLst/>
          </a:blip>
          <a:stretch>
            <a:fillRect/>
          </a:stretch>
        </p:blipFill>
        <p:spPr>
          <a:xfrm>
            <a:off x="7821303" y="2275839"/>
            <a:ext cx="4609161" cy="5139065"/>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fade thruBlk="1"/>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Find the Viking!"/>
          <p:cNvSpPr>
            <a:spLocks noGrp="1"/>
          </p:cNvSpPr>
          <p:nvPr>
            <p:ph type="title"/>
          </p:nvPr>
        </p:nvSpPr>
        <p:spPr>
          <a:xfrm>
            <a:off x="900571" y="-113172"/>
            <a:ext cx="11709401" cy="2959101"/>
          </a:xfrm>
          <a:prstGeom prst="rect">
            <a:avLst/>
          </a:prstGeom>
        </p:spPr>
        <p:txBody>
          <a:bodyPr/>
          <a:lstStyle>
            <a:lvl1pPr algn="l">
              <a:defRPr b="1">
                <a:solidFill>
                  <a:srgbClr val="000000"/>
                </a:solidFill>
              </a:defRPr>
            </a:lvl1pPr>
          </a:lstStyle>
          <a:p>
            <a:r>
              <a:t>Find the Viking!</a:t>
            </a:r>
          </a:p>
        </p:txBody>
      </p:sp>
      <p:grpSp>
        <p:nvGrpSpPr>
          <p:cNvPr id="142" name="pasted-image.tiff"/>
          <p:cNvGrpSpPr/>
          <p:nvPr/>
        </p:nvGrpSpPr>
        <p:grpSpPr>
          <a:xfrm rot="16818486">
            <a:off x="7609109" y="1464341"/>
            <a:ext cx="4314429" cy="4091385"/>
            <a:chOff x="0" y="0"/>
            <a:chExt cx="4314428" cy="4091384"/>
          </a:xfrm>
        </p:grpSpPr>
        <p:pic>
          <p:nvPicPr>
            <p:cNvPr id="141" name="pasted-image.tiff" descr="pasted-image.tiff"/>
            <p:cNvPicPr>
              <a:picLocks noChangeAspect="1"/>
            </p:cNvPicPr>
            <p:nvPr/>
          </p:nvPicPr>
          <p:blipFill>
            <a:blip r:embed="rId2">
              <a:alphaModFix amt="28442"/>
              <a:extLst/>
            </a:blip>
            <a:srcRect r="36649"/>
            <a:stretch>
              <a:fillRect/>
            </a:stretch>
          </p:blipFill>
          <p:spPr>
            <a:xfrm>
              <a:off x="50800" y="50800"/>
              <a:ext cx="4212783" cy="3989971"/>
            </a:xfrm>
            <a:prstGeom prst="rect">
              <a:avLst/>
            </a:prstGeom>
            <a:ln>
              <a:noFill/>
            </a:ln>
            <a:effectLst/>
          </p:spPr>
        </p:pic>
        <p:pic>
          <p:nvPicPr>
            <p:cNvPr id="140" name="pasted-image.tiff" descr="pasted-image.tiff"/>
            <p:cNvPicPr>
              <a:picLocks/>
            </p:cNvPicPr>
            <p:nvPr/>
          </p:nvPicPr>
          <p:blipFill>
            <a:blip r:embed="rId3">
              <a:alphaModFix amt="28442"/>
              <a:extLst/>
            </a:blip>
            <a:stretch>
              <a:fillRect/>
            </a:stretch>
          </p:blipFill>
          <p:spPr>
            <a:xfrm>
              <a:off x="-1" y="0"/>
              <a:ext cx="4314430" cy="4091385"/>
            </a:xfrm>
            <a:prstGeom prst="rect">
              <a:avLst/>
            </a:prstGeom>
            <a:effectLst/>
          </p:spPr>
        </p:pic>
      </p:grpSp>
      <p:sp>
        <p:nvSpPr>
          <p:cNvPr id="143" name="https://www.twinkl.co.uk/resource/t-t-289765-viking-invasion-map-activity"/>
          <p:cNvSpPr/>
          <p:nvPr/>
        </p:nvSpPr>
        <p:spPr>
          <a:xfrm>
            <a:off x="604821" y="8679039"/>
            <a:ext cx="6231993" cy="3429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1400" u="sng">
                <a:hlinkClick r:id="rId4"/>
              </a:defRPr>
            </a:lvl1pPr>
          </a:lstStyle>
          <a:p>
            <a:pPr>
              <a:defRPr u="none"/>
            </a:pPr>
            <a:r>
              <a:rPr u="sng" dirty="0">
                <a:hlinkClick r:id="rId4"/>
              </a:rPr>
              <a:t>https://www.twinkl.co.uk/resource/t-t-289765-viking-invasion-map-activity</a:t>
            </a:r>
          </a:p>
        </p:txBody>
      </p:sp>
      <p:sp>
        <p:nvSpPr>
          <p:cNvPr id="144" name="To help you to learn who the Vikings were, you need to find the Viking within the ‘imposters’ on your table.…"/>
          <p:cNvSpPr/>
          <p:nvPr/>
        </p:nvSpPr>
        <p:spPr>
          <a:xfrm>
            <a:off x="796803" y="2502182"/>
            <a:ext cx="9941592" cy="54356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r>
              <a:t>To help you to learn who the Vikings were, you need to find the Viking within the ‘imposters’ on your table.</a:t>
            </a:r>
          </a:p>
          <a:p>
            <a:endParaRPr/>
          </a:p>
          <a:p>
            <a:r>
              <a:t>Everyone will read a statement you must piece together the clues to work out who the Viking is and who the imposters are! You have enough clues for </a:t>
            </a:r>
            <a:r>
              <a:rPr b="1"/>
              <a:t>THREE</a:t>
            </a:r>
            <a:r>
              <a:t> rounds.</a:t>
            </a:r>
          </a:p>
          <a:p>
            <a:endParaRPr/>
          </a:p>
          <a:p>
            <a:r>
              <a:t>Use a scribe to collect the clues; this will be useful in your activity later!</a:t>
            </a:r>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Title 1"/>
          <p:cNvSpPr>
            <a:spLocks noGrp="1"/>
          </p:cNvSpPr>
          <p:nvPr>
            <p:ph type="title"/>
          </p:nvPr>
        </p:nvSpPr>
        <p:spPr>
          <a:xfrm>
            <a:off x="647700" y="278835"/>
            <a:ext cx="11709400" cy="2032001"/>
          </a:xfrm>
          <a:prstGeom prst="rect">
            <a:avLst/>
          </a:prstGeom>
        </p:spPr>
        <p:txBody>
          <a:bodyPr/>
          <a:lstStyle>
            <a:lvl1pPr>
              <a:defRPr b="1">
                <a:solidFill>
                  <a:srgbClr val="000000"/>
                </a:solidFill>
              </a:defRPr>
            </a:lvl1pPr>
          </a:lstStyle>
          <a:p>
            <a:r>
              <a:t>  Who Were the Vikings?</a:t>
            </a:r>
          </a:p>
        </p:txBody>
      </p:sp>
      <p:sp>
        <p:nvSpPr>
          <p:cNvPr id="147" name="Content Placeholder 2"/>
          <p:cNvSpPr>
            <a:spLocks noGrp="1"/>
          </p:cNvSpPr>
          <p:nvPr>
            <p:ph type="body" idx="1"/>
          </p:nvPr>
        </p:nvSpPr>
        <p:spPr>
          <a:prstGeom prst="rect">
            <a:avLst/>
          </a:prstGeom>
        </p:spPr>
        <p:txBody>
          <a:bodyPr/>
          <a:lstStyle/>
          <a:p>
            <a:pPr marL="482600" indent="-482600">
              <a:lnSpc>
                <a:spcPct val="90000"/>
              </a:lnSpc>
              <a:spcBef>
                <a:spcPts val="900"/>
              </a:spcBef>
              <a:buBlip>
                <a:blip r:embed="rId2"/>
              </a:buBlip>
              <a:defRPr sz="3800"/>
            </a:pPr>
            <a:r>
              <a:t>The Vikings, or Norse, were a race of Scandinavian warriors</a:t>
            </a:r>
          </a:p>
          <a:p>
            <a:pPr marL="482600" indent="-482600">
              <a:lnSpc>
                <a:spcPct val="90000"/>
              </a:lnSpc>
              <a:spcBef>
                <a:spcPts val="900"/>
              </a:spcBef>
              <a:buBlip>
                <a:blip r:embed="rId2"/>
              </a:buBlip>
              <a:defRPr sz="3800"/>
            </a:pPr>
            <a:r>
              <a:t> Raided Northern Europe, Western Asia, and Eastern North America. </a:t>
            </a:r>
          </a:p>
          <a:p>
            <a:pPr marL="482600" indent="-482600">
              <a:lnSpc>
                <a:spcPct val="90000"/>
              </a:lnSpc>
              <a:spcBef>
                <a:spcPts val="900"/>
              </a:spcBef>
              <a:buBlip>
                <a:blip r:embed="rId2"/>
              </a:buBlip>
              <a:defRPr sz="3800"/>
            </a:pPr>
            <a:r>
              <a:t>They came from Denmark, Sweden and Norway.</a:t>
            </a:r>
          </a:p>
          <a:p>
            <a:pPr marL="482600" indent="-482600">
              <a:lnSpc>
                <a:spcPct val="90000"/>
              </a:lnSpc>
              <a:spcBef>
                <a:spcPts val="900"/>
              </a:spcBef>
              <a:buBlip>
                <a:blip r:embed="rId2"/>
              </a:buBlip>
              <a:defRPr sz="3800"/>
            </a:pPr>
            <a:r>
              <a:t>The Vikings invaded Lindisfarne and were after treasure!</a:t>
            </a:r>
          </a:p>
          <a:p>
            <a:pPr marL="482600" indent="-482600">
              <a:lnSpc>
                <a:spcPct val="90000"/>
              </a:lnSpc>
              <a:spcBef>
                <a:spcPts val="900"/>
              </a:spcBef>
              <a:buBlip>
                <a:blip r:embed="rId2"/>
              </a:buBlip>
              <a:defRPr sz="3800"/>
            </a:pPr>
            <a:r>
              <a:t>They battled the remaining Anglo Saxons.</a:t>
            </a:r>
          </a:p>
          <a:p>
            <a:pPr marL="482600" indent="-482600">
              <a:lnSpc>
                <a:spcPct val="90000"/>
              </a:lnSpc>
              <a:spcBef>
                <a:spcPts val="900"/>
              </a:spcBef>
              <a:buBlip>
                <a:blip r:embed="rId2"/>
              </a:buBlip>
              <a:defRPr sz="3800"/>
            </a:pPr>
            <a:r>
              <a:t>They invaded many times and finally conquered in 1066.</a:t>
            </a:r>
          </a:p>
        </p:txBody>
      </p:sp>
      <p:pic>
        <p:nvPicPr>
          <p:cNvPr id="148" name="sweden.gif" descr="sweden.gif"/>
          <p:cNvPicPr>
            <a:picLocks noChangeAspect="1"/>
          </p:cNvPicPr>
          <p:nvPr/>
        </p:nvPicPr>
        <p:blipFill>
          <a:blip r:embed="rId3">
            <a:extLst/>
          </a:blip>
          <a:stretch>
            <a:fillRect/>
          </a:stretch>
        </p:blipFill>
        <p:spPr>
          <a:xfrm>
            <a:off x="10910620" y="1421976"/>
            <a:ext cx="317501" cy="203201"/>
          </a:xfrm>
          <a:prstGeom prst="rect">
            <a:avLst/>
          </a:prstGeom>
          <a:ln w="12700">
            <a:miter lim="400000"/>
          </a:ln>
        </p:spPr>
      </p:pic>
      <p:pic>
        <p:nvPicPr>
          <p:cNvPr id="149" name="norway_flag.gif" descr="norway_flag.gif"/>
          <p:cNvPicPr>
            <a:picLocks noChangeAspect="1"/>
          </p:cNvPicPr>
          <p:nvPr/>
        </p:nvPicPr>
        <p:blipFill>
          <a:blip r:embed="rId4">
            <a:extLst/>
          </a:blip>
          <a:stretch>
            <a:fillRect/>
          </a:stretch>
        </p:blipFill>
        <p:spPr>
          <a:xfrm>
            <a:off x="10920542" y="970421"/>
            <a:ext cx="297657" cy="190501"/>
          </a:xfrm>
          <a:prstGeom prst="rect">
            <a:avLst/>
          </a:prstGeom>
          <a:ln w="12700">
            <a:miter lim="400000"/>
          </a:ln>
        </p:spPr>
      </p:pic>
      <p:pic>
        <p:nvPicPr>
          <p:cNvPr id="150" name="danish_flag.gif" descr="danish_flag.gif"/>
          <p:cNvPicPr>
            <a:picLocks noChangeAspect="1"/>
          </p:cNvPicPr>
          <p:nvPr/>
        </p:nvPicPr>
        <p:blipFill>
          <a:blip r:embed="rId5">
            <a:extLst/>
          </a:blip>
          <a:stretch>
            <a:fillRect/>
          </a:stretch>
        </p:blipFill>
        <p:spPr>
          <a:xfrm>
            <a:off x="10923320" y="518865"/>
            <a:ext cx="292101" cy="190501"/>
          </a:xfrm>
          <a:prstGeom prst="rect">
            <a:avLst/>
          </a:prstGeom>
          <a:ln w="12700">
            <a:miter lim="400000"/>
          </a:ln>
        </p:spPr>
      </p:pic>
      <p:sp>
        <p:nvSpPr>
          <p:cNvPr id="151" name="Denmark…"/>
          <p:cNvSpPr/>
          <p:nvPr/>
        </p:nvSpPr>
        <p:spPr>
          <a:xfrm>
            <a:off x="11326052" y="393699"/>
            <a:ext cx="1190030" cy="15494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algn="l" defTabSz="457200">
              <a:defRPr sz="1600">
                <a:solidFill>
                  <a:srgbClr val="003366"/>
                </a:solidFill>
                <a:latin typeface="Verdana"/>
                <a:ea typeface="Verdana"/>
                <a:cs typeface="Verdana"/>
                <a:sym typeface="Verdana"/>
              </a:defRPr>
            </a:pPr>
            <a:r>
              <a:t> Denmark</a:t>
            </a:r>
          </a:p>
          <a:p>
            <a:pPr algn="l" defTabSz="457200">
              <a:defRPr sz="1600">
                <a:solidFill>
                  <a:srgbClr val="003366"/>
                </a:solidFill>
                <a:latin typeface="Verdana"/>
                <a:ea typeface="Verdana"/>
                <a:cs typeface="Verdana"/>
                <a:sym typeface="Verdana"/>
              </a:defRPr>
            </a:pPr>
            <a:r>
              <a:t> </a:t>
            </a:r>
          </a:p>
          <a:p>
            <a:pPr algn="l" defTabSz="457200">
              <a:defRPr sz="1600">
                <a:solidFill>
                  <a:srgbClr val="003366"/>
                </a:solidFill>
                <a:latin typeface="Verdana"/>
                <a:ea typeface="Verdana"/>
                <a:cs typeface="Verdana"/>
                <a:sym typeface="Verdana"/>
              </a:defRPr>
            </a:pPr>
            <a:r>
              <a:t>Norway</a:t>
            </a:r>
          </a:p>
          <a:p>
            <a:pPr algn="l" defTabSz="457200">
              <a:defRPr sz="1600">
                <a:solidFill>
                  <a:srgbClr val="003366"/>
                </a:solidFill>
                <a:latin typeface="Verdana"/>
                <a:ea typeface="Verdana"/>
                <a:cs typeface="Verdana"/>
                <a:sym typeface="Verdana"/>
              </a:defRPr>
            </a:pPr>
            <a:endParaRPr/>
          </a:p>
          <a:p>
            <a:pPr algn="l" defTabSz="457200">
              <a:defRPr sz="1600">
                <a:solidFill>
                  <a:srgbClr val="003366"/>
                </a:solidFill>
                <a:latin typeface="Verdana"/>
                <a:ea typeface="Verdana"/>
                <a:cs typeface="Verdana"/>
                <a:sym typeface="Verdana"/>
              </a:defRPr>
            </a:pPr>
            <a:r>
              <a:t> Sweden</a:t>
            </a:r>
          </a:p>
          <a:p>
            <a:pPr algn="l" defTabSz="457200">
              <a:defRPr sz="1600">
                <a:solidFill>
                  <a:srgbClr val="003366"/>
                </a:solidFill>
                <a:latin typeface="Verdana"/>
                <a:ea typeface="Verdana"/>
                <a:cs typeface="Verdana"/>
                <a:sym typeface="Verdana"/>
              </a:defRPr>
            </a:pPr>
            <a:r>
              <a:t> </a:t>
            </a:r>
          </a:p>
        </p:txBody>
      </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Title 1"/>
          <p:cNvSpPr>
            <a:spLocks noGrp="1"/>
          </p:cNvSpPr>
          <p:nvPr>
            <p:ph type="ctrTitle"/>
          </p:nvPr>
        </p:nvSpPr>
        <p:spPr>
          <a:xfrm>
            <a:off x="7149252" y="1967829"/>
            <a:ext cx="4684044" cy="5817942"/>
          </a:xfrm>
          <a:prstGeom prst="rect">
            <a:avLst/>
          </a:prstGeom>
        </p:spPr>
        <p:txBody>
          <a:bodyPr/>
          <a:lstStyle>
            <a:lvl1pPr defTabSz="292100">
              <a:defRPr sz="4800">
                <a:solidFill>
                  <a:schemeClr val="accent5">
                    <a:hueOff val="-329193"/>
                    <a:satOff val="10094"/>
                    <a:lumOff val="-28191"/>
                  </a:schemeClr>
                </a:solidFill>
                <a:latin typeface="Luminari"/>
                <a:ea typeface="Luminari"/>
                <a:cs typeface="Luminari"/>
                <a:sym typeface="Luminari"/>
              </a:defRPr>
            </a:lvl1pPr>
          </a:lstStyle>
          <a:p>
            <a:r>
              <a:t>Use what you know about the Anglo Saxons. Where do you think the Vikings came from?</a:t>
            </a:r>
          </a:p>
        </p:txBody>
      </p:sp>
      <p:pic>
        <p:nvPicPr>
          <p:cNvPr id="154" name="Picture 2" descr="Picture 2"/>
          <p:cNvPicPr>
            <a:picLocks noChangeAspect="1"/>
          </p:cNvPicPr>
          <p:nvPr/>
        </p:nvPicPr>
        <p:blipFill>
          <a:blip r:embed="rId2">
            <a:extLst/>
          </a:blip>
          <a:stretch>
            <a:fillRect/>
          </a:stretch>
        </p:blipFill>
        <p:spPr>
          <a:xfrm>
            <a:off x="1065670" y="1645919"/>
            <a:ext cx="5319326" cy="6461762"/>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fade thruBlk="1"/>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1" nodeType="clickEffect">
                                  <p:stCondLst>
                                    <p:cond delay="0"/>
                                  </p:stCondLst>
                                  <p:iterate>
                                    <p:tmAbs val="0"/>
                                  </p:iterate>
                                  <p:childTnLst>
                                    <p:set>
                                      <p:cBhvr>
                                        <p:cTn id="6" fill="hold"/>
                                        <p:tgtEl>
                                          <p:spTgt spid="154"/>
                                        </p:tgtEl>
                                        <p:attrNameLst>
                                          <p:attrName>style.visibility</p:attrName>
                                        </p:attrNameLst>
                                      </p:cBhvr>
                                      <p:to>
                                        <p:strVal val="visible"/>
                                      </p:to>
                                    </p:set>
                                    <p:anim calcmode="lin" valueType="num">
                                      <p:cBhvr>
                                        <p:cTn id="7" dur="500" fill="hold"/>
                                        <p:tgtEl>
                                          <p:spTgt spid="154"/>
                                        </p:tgtEl>
                                        <p:attrNameLst>
                                          <p:attrName>ppt_w</p:attrName>
                                        </p:attrNameLst>
                                      </p:cBhvr>
                                      <p:tavLst>
                                        <p:tav tm="0">
                                          <p:val>
                                            <p:fltVal val="0"/>
                                          </p:val>
                                        </p:tav>
                                        <p:tav tm="100000">
                                          <p:val>
                                            <p:strVal val="#ppt_w"/>
                                          </p:val>
                                        </p:tav>
                                      </p:tavLst>
                                    </p:anim>
                                    <p:anim calcmode="lin" valueType="num">
                                      <p:cBhvr>
                                        <p:cTn id="8" dur="500" fill="hold"/>
                                        <p:tgtEl>
                                          <p:spTgt spid="15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 grpId="1"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221445" y="224553"/>
            <a:ext cx="9348440" cy="9270175"/>
          </a:xfrm>
          <a:prstGeom prst="rect">
            <a:avLst/>
          </a:prstGeom>
        </p:spPr>
      </p:pic>
      <p:sp>
        <p:nvSpPr>
          <p:cNvPr id="8" name="TextBox 7"/>
          <p:cNvSpPr txBox="1"/>
          <p:nvPr/>
        </p:nvSpPr>
        <p:spPr>
          <a:xfrm>
            <a:off x="9369468" y="949194"/>
            <a:ext cx="3532339" cy="207236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3200" b="1" i="0" u="none" strike="noStrike" cap="none" spc="0" normalizeH="0" baseline="0" dirty="0" smtClean="0">
                <a:ln>
                  <a:noFill/>
                </a:ln>
                <a:solidFill>
                  <a:schemeClr val="bg1"/>
                </a:solidFill>
                <a:effectLst/>
                <a:uFillTx/>
                <a:sym typeface="Palatino"/>
              </a:rPr>
              <a:t>Language – </a:t>
            </a:r>
          </a:p>
          <a:p>
            <a:pPr marL="0" marR="0" indent="0" algn="ctr" defTabSz="584200" rtl="0" fontAlgn="auto" latinLnBrk="0" hangingPunct="0">
              <a:lnSpc>
                <a:spcPct val="100000"/>
              </a:lnSpc>
              <a:spcBef>
                <a:spcPts val="0"/>
              </a:spcBef>
              <a:spcAft>
                <a:spcPts val="0"/>
              </a:spcAft>
              <a:buClrTx/>
              <a:buSzTx/>
              <a:buFontTx/>
              <a:buNone/>
              <a:tabLst/>
            </a:pPr>
            <a:endParaRPr lang="en-GB" b="1" dirty="0">
              <a:solidFill>
                <a:schemeClr val="bg1"/>
              </a:solidFill>
            </a:endParaRPr>
          </a:p>
          <a:p>
            <a:pPr marL="0" marR="0" indent="0" algn="ctr" defTabSz="584200" rtl="0" fontAlgn="auto" latinLnBrk="0" hangingPunct="0">
              <a:lnSpc>
                <a:spcPct val="100000"/>
              </a:lnSpc>
              <a:spcBef>
                <a:spcPts val="0"/>
              </a:spcBef>
              <a:spcAft>
                <a:spcPts val="0"/>
              </a:spcAft>
              <a:buClrTx/>
              <a:buSzTx/>
              <a:buFontTx/>
              <a:buNone/>
              <a:tabLst/>
            </a:pPr>
            <a:r>
              <a:rPr kumimoji="0" lang="en-GB" sz="3200" b="1" i="0" u="none" strike="noStrike" cap="none" spc="0" normalizeH="0" baseline="0" dirty="0" smtClean="0">
                <a:ln>
                  <a:noFill/>
                </a:ln>
                <a:solidFill>
                  <a:schemeClr val="bg1"/>
                </a:solidFill>
                <a:effectLst/>
                <a:uFillTx/>
                <a:sym typeface="Palatino"/>
              </a:rPr>
              <a:t>Old Norse </a:t>
            </a:r>
          </a:p>
          <a:p>
            <a:pPr marL="0" marR="0" indent="0" algn="ctr" defTabSz="5842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dirty="0">
              <a:ln>
                <a:noFill/>
              </a:ln>
              <a:solidFill>
                <a:srgbClr val="546056"/>
              </a:solidFill>
              <a:effectLst/>
              <a:uFillTx/>
              <a:latin typeface="+mn-lt"/>
              <a:ea typeface="+mn-ea"/>
              <a:cs typeface="+mn-cs"/>
              <a:sym typeface="Palatino"/>
            </a:endParaRPr>
          </a:p>
        </p:txBody>
      </p:sp>
    </p:spTree>
    <p:extLst>
      <p:ext uri="{BB962C8B-B14F-4D97-AF65-F5344CB8AC3E}">
        <p14:creationId xmlns:p14="http://schemas.microsoft.com/office/powerpoint/2010/main" val="3621263626"/>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 name="Picture 2" descr="Picture 2"/>
          <p:cNvPicPr>
            <a:picLocks noChangeAspect="1"/>
          </p:cNvPicPr>
          <p:nvPr/>
        </p:nvPicPr>
        <p:blipFill>
          <a:blip r:embed="rId2">
            <a:extLst/>
          </a:blip>
          <a:stretch>
            <a:fillRect/>
          </a:stretch>
        </p:blipFill>
        <p:spPr>
          <a:xfrm>
            <a:off x="523804" y="2384213"/>
            <a:ext cx="5319325" cy="6461761"/>
          </a:xfrm>
          <a:prstGeom prst="rect">
            <a:avLst/>
          </a:prstGeom>
          <a:ln w="12700">
            <a:miter lim="400000"/>
          </a:ln>
        </p:spPr>
      </p:pic>
      <p:sp>
        <p:nvSpPr>
          <p:cNvPr id="157" name="WordArt 4"/>
          <p:cNvSpPr/>
          <p:nvPr/>
        </p:nvSpPr>
        <p:spPr>
          <a:xfrm>
            <a:off x="812799" y="596053"/>
            <a:ext cx="11379201" cy="16256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fontScale="92500" lnSpcReduction="10000"/>
          </a:bodyPr>
          <a:lstStyle>
            <a:lvl1pPr defTabSz="280415">
              <a:defRPr sz="6144" b="1">
                <a:ln w="3121">
                  <a:solidFill>
                    <a:schemeClr val="accent1">
                      <a:hueOff val="40199"/>
                      <a:satOff val="4101"/>
                      <a:lumOff val="-20642"/>
                    </a:schemeClr>
                  </a:solidFill>
                </a:ln>
                <a:solidFill>
                  <a:schemeClr val="accent1">
                    <a:hueOff val="40199"/>
                    <a:satOff val="4101"/>
                    <a:lumOff val="-20642"/>
                  </a:schemeClr>
                </a:solidFill>
                <a:latin typeface="Copperplate Gothic Bold"/>
                <a:ea typeface="Copperplate Gothic Bold"/>
                <a:cs typeface="Copperplate Gothic Bold"/>
                <a:sym typeface="Copperplate Gothic Bold"/>
              </a:defRPr>
            </a:lvl1pPr>
          </a:lstStyle>
          <a:p>
            <a:r>
              <a:t>Where did the Vikings come from?</a:t>
            </a:r>
          </a:p>
        </p:txBody>
      </p:sp>
      <p:sp>
        <p:nvSpPr>
          <p:cNvPr id="158" name="Text Box 5"/>
          <p:cNvSpPr/>
          <p:nvPr/>
        </p:nvSpPr>
        <p:spPr>
          <a:xfrm>
            <a:off x="6100586" y="2207429"/>
            <a:ext cx="6253975" cy="6815329"/>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a:spcBef>
                <a:spcPts val="1700"/>
              </a:spcBef>
              <a:defRPr sz="2400"/>
            </a:pPr>
            <a:r>
              <a:t>The Vikings came from Norway, Sweden and Denmark which are North of England.</a:t>
            </a:r>
          </a:p>
          <a:p>
            <a:pPr>
              <a:spcBef>
                <a:spcPts val="1500"/>
              </a:spcBef>
              <a:defRPr sz="2400"/>
            </a:pPr>
            <a:endParaRPr/>
          </a:p>
          <a:p>
            <a:pPr>
              <a:spcBef>
                <a:spcPts val="1700"/>
              </a:spcBef>
              <a:defRPr sz="2400"/>
            </a:pPr>
            <a:r>
              <a:t>Their land was not fertile. It was rocky. They found it hard to grow crops.</a:t>
            </a:r>
          </a:p>
          <a:p>
            <a:pPr>
              <a:spcBef>
                <a:spcPts val="1500"/>
              </a:spcBef>
              <a:defRPr sz="2400"/>
            </a:pPr>
            <a:endParaRPr/>
          </a:p>
          <a:p>
            <a:pPr>
              <a:spcBef>
                <a:spcPts val="1700"/>
              </a:spcBef>
              <a:defRPr sz="2400"/>
            </a:pPr>
            <a:r>
              <a:t>They found that England was rich with plentiful lands and treasures.</a:t>
            </a:r>
          </a:p>
          <a:p>
            <a:pPr>
              <a:spcBef>
                <a:spcPts val="1500"/>
              </a:spcBef>
              <a:defRPr sz="2400"/>
            </a:pPr>
            <a:endParaRPr/>
          </a:p>
          <a:p>
            <a:pPr>
              <a:spcBef>
                <a:spcPts val="1700"/>
              </a:spcBef>
              <a:defRPr sz="2400"/>
            </a:pPr>
            <a:r>
              <a:t>The climate was much warmer than where they came from, they preferred it and wanted to settle here.</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157"/>
                                        </p:tgtEl>
                                        <p:attrNameLst>
                                          <p:attrName>style.visibility</p:attrName>
                                        </p:attrNameLst>
                                      </p:cBhvr>
                                      <p:to>
                                        <p:strVal val="visible"/>
                                      </p:to>
                                    </p:set>
                                    <p:animEffect transition="in" filter="dissolve">
                                      <p:cBhvr>
                                        <p:cTn id="7" dur="500"/>
                                        <p:tgtEl>
                                          <p:spTgt spid="157"/>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2" nodeType="clickEffect">
                                  <p:stCondLst>
                                    <p:cond delay="0"/>
                                  </p:stCondLst>
                                  <p:iterate>
                                    <p:tmAbs val="0"/>
                                  </p:iterate>
                                  <p:childTnLst>
                                    <p:set>
                                      <p:cBhvr>
                                        <p:cTn id="11" fill="hold"/>
                                        <p:tgtEl>
                                          <p:spTgt spid="156"/>
                                        </p:tgtEl>
                                        <p:attrNameLst>
                                          <p:attrName>style.visibility</p:attrName>
                                        </p:attrNameLst>
                                      </p:cBhvr>
                                      <p:to>
                                        <p:strVal val="visible"/>
                                      </p:to>
                                    </p:set>
                                    <p:anim calcmode="lin" valueType="num">
                                      <p:cBhvr>
                                        <p:cTn id="12" dur="500" fill="hold"/>
                                        <p:tgtEl>
                                          <p:spTgt spid="156"/>
                                        </p:tgtEl>
                                        <p:attrNameLst>
                                          <p:attrName>ppt_w</p:attrName>
                                        </p:attrNameLst>
                                      </p:cBhvr>
                                      <p:tavLst>
                                        <p:tav tm="0">
                                          <p:val>
                                            <p:fltVal val="0"/>
                                          </p:val>
                                        </p:tav>
                                        <p:tav tm="100000">
                                          <p:val>
                                            <p:strVal val="#ppt_w"/>
                                          </p:val>
                                        </p:tav>
                                      </p:tavLst>
                                    </p:anim>
                                    <p:anim calcmode="lin" valueType="num">
                                      <p:cBhvr>
                                        <p:cTn id="13" dur="500" fill="hold"/>
                                        <p:tgtEl>
                                          <p:spTgt spid="156"/>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9" presetClass="entr" fill="hold" grpId="3" nodeType="clickEffect">
                                  <p:stCondLst>
                                    <p:cond delay="0"/>
                                  </p:stCondLst>
                                  <p:iterate>
                                    <p:tmAbs val="0"/>
                                  </p:iterate>
                                  <p:childTnLst>
                                    <p:set>
                                      <p:cBhvr>
                                        <p:cTn id="17" fill="hold"/>
                                        <p:tgtEl>
                                          <p:spTgt spid="158"/>
                                        </p:tgtEl>
                                        <p:attrNameLst>
                                          <p:attrName>style.visibility</p:attrName>
                                        </p:attrNameLst>
                                      </p:cBhvr>
                                      <p:to>
                                        <p:strVal val="visible"/>
                                      </p:to>
                                    </p:set>
                                    <p:animEffect transition="in" filter="dissolve">
                                      <p:cBhvr>
                                        <p:cTn id="18" dur="500"/>
                                        <p:tgtEl>
                                          <p:spTgt spid="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 grpId="2" animBg="1" advAuto="0"/>
      <p:bldP spid="157" grpId="1" animBg="1" advAuto="0"/>
      <p:bldP spid="158" grpId="3"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 result for visa clip art"/>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33098" y="4323695"/>
            <a:ext cx="2074472" cy="1587035"/>
          </a:xfrm>
          <a:prstGeom prst="rect">
            <a:avLst/>
          </a:prstGeom>
          <a:noFill/>
          <a:ln>
            <a:noFill/>
          </a:ln>
        </p:spPr>
      </p:pic>
      <p:sp>
        <p:nvSpPr>
          <p:cNvPr id="3" name="TextBox 2"/>
          <p:cNvSpPr txBox="1"/>
          <p:nvPr/>
        </p:nvSpPr>
        <p:spPr>
          <a:xfrm flipH="1">
            <a:off x="1103950" y="3126925"/>
            <a:ext cx="9379752" cy="39805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4400" b="0" i="0" u="none" strike="noStrike" cap="none" spc="0" normalizeH="0" baseline="0" dirty="0" smtClean="0">
                <a:ln>
                  <a:noFill/>
                </a:ln>
                <a:solidFill>
                  <a:srgbClr val="546056"/>
                </a:solidFill>
                <a:effectLst/>
                <a:uFillTx/>
                <a:sym typeface="Palatino"/>
              </a:rPr>
              <a:t>How do you come to a country now?</a:t>
            </a:r>
          </a:p>
          <a:p>
            <a:pPr marL="0" marR="0" indent="0" algn="ctr" defTabSz="584200" rtl="0" fontAlgn="auto" latinLnBrk="0" hangingPunct="0">
              <a:lnSpc>
                <a:spcPct val="100000"/>
              </a:lnSpc>
              <a:spcBef>
                <a:spcPts val="0"/>
              </a:spcBef>
              <a:spcAft>
                <a:spcPts val="0"/>
              </a:spcAft>
              <a:buClrTx/>
              <a:buSzTx/>
              <a:buFontTx/>
              <a:buNone/>
              <a:tabLst/>
            </a:pPr>
            <a:endParaRPr lang="en-GB" sz="4400" dirty="0"/>
          </a:p>
          <a:p>
            <a:pPr marL="0" marR="0" indent="0" algn="ctr" defTabSz="584200" rtl="0" fontAlgn="auto" latinLnBrk="0" hangingPunct="0">
              <a:lnSpc>
                <a:spcPct val="100000"/>
              </a:lnSpc>
              <a:spcBef>
                <a:spcPts val="0"/>
              </a:spcBef>
              <a:spcAft>
                <a:spcPts val="0"/>
              </a:spcAft>
              <a:buClrTx/>
              <a:buSzTx/>
              <a:buFontTx/>
              <a:buNone/>
              <a:tabLst/>
            </a:pPr>
            <a:r>
              <a:rPr kumimoji="0" lang="en-GB" sz="4400" b="0" i="0" u="none" strike="noStrike" cap="none" spc="0" normalizeH="0" baseline="0" dirty="0" smtClean="0">
                <a:ln>
                  <a:noFill/>
                </a:ln>
                <a:solidFill>
                  <a:srgbClr val="546056"/>
                </a:solidFill>
                <a:effectLst/>
                <a:uFillTx/>
                <a:sym typeface="Palatino"/>
              </a:rPr>
              <a:t>What do you need?</a:t>
            </a:r>
          </a:p>
          <a:p>
            <a:pPr marL="0" marR="0" indent="0" algn="ctr" defTabSz="584200" rtl="0" fontAlgn="auto" latinLnBrk="0" hangingPunct="0">
              <a:lnSpc>
                <a:spcPct val="100000"/>
              </a:lnSpc>
              <a:spcBef>
                <a:spcPts val="0"/>
              </a:spcBef>
              <a:spcAft>
                <a:spcPts val="0"/>
              </a:spcAft>
              <a:buClrTx/>
              <a:buSzTx/>
              <a:buFontTx/>
              <a:buNone/>
              <a:tabLst/>
            </a:pPr>
            <a:endParaRPr lang="en-GB" sz="4400" dirty="0" smtClean="0"/>
          </a:p>
          <a:p>
            <a:pPr marL="0" marR="0" indent="0" algn="ctr" defTabSz="584200" rtl="0" fontAlgn="auto" latinLnBrk="0" hangingPunct="0">
              <a:lnSpc>
                <a:spcPct val="100000"/>
              </a:lnSpc>
              <a:spcBef>
                <a:spcPts val="0"/>
              </a:spcBef>
              <a:spcAft>
                <a:spcPts val="0"/>
              </a:spcAft>
              <a:buClrTx/>
              <a:buSzTx/>
              <a:buFontTx/>
              <a:buNone/>
              <a:tabLst/>
            </a:pPr>
            <a:r>
              <a:rPr lang="en-GB" sz="4400" b="1" dirty="0" smtClean="0">
                <a:solidFill>
                  <a:srgbClr val="FF0000"/>
                </a:solidFill>
              </a:rPr>
              <a:t>Pair and Share</a:t>
            </a:r>
            <a:endParaRPr lang="en-GB" sz="4400" b="1" dirty="0">
              <a:solidFill>
                <a:srgbClr val="FF0000"/>
              </a:solidFill>
            </a:endParaRPr>
          </a:p>
          <a:p>
            <a:pPr marL="0" marR="0" indent="0" algn="ctr" defTabSz="5842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dirty="0">
              <a:ln>
                <a:noFill/>
              </a:ln>
              <a:solidFill>
                <a:srgbClr val="546056"/>
              </a:solidFill>
              <a:effectLst/>
              <a:uFillTx/>
              <a:latin typeface="+mn-lt"/>
              <a:ea typeface="+mn-ea"/>
              <a:cs typeface="+mn-cs"/>
              <a:sym typeface="Palatino"/>
            </a:endParaRPr>
          </a:p>
        </p:txBody>
      </p:sp>
    </p:spTree>
    <p:extLst>
      <p:ext uri="{BB962C8B-B14F-4D97-AF65-F5344CB8AC3E}">
        <p14:creationId xmlns:p14="http://schemas.microsoft.com/office/powerpoint/2010/main" val="1256558304"/>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612372" y="288119"/>
            <a:ext cx="4805916"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5400" b="1" i="0" u="sng" strike="noStrike" cap="none" spc="0" normalizeH="0" baseline="0" dirty="0" smtClean="0">
                <a:ln>
                  <a:noFill/>
                </a:ln>
                <a:solidFill>
                  <a:srgbClr val="FF0000"/>
                </a:solidFill>
                <a:effectLst/>
                <a:uFillTx/>
                <a:latin typeface="+mn-lt"/>
                <a:ea typeface="+mn-ea"/>
                <a:cs typeface="+mn-cs"/>
                <a:sym typeface="Palatino"/>
              </a:rPr>
              <a:t>Your Turn</a:t>
            </a:r>
            <a:endParaRPr kumimoji="0" lang="en-GB" sz="5400" b="1" i="0" u="sng" strike="noStrike" cap="none" spc="0" normalizeH="0" baseline="0" dirty="0">
              <a:ln>
                <a:noFill/>
              </a:ln>
              <a:solidFill>
                <a:srgbClr val="FF0000"/>
              </a:solidFill>
              <a:effectLst/>
              <a:uFillTx/>
              <a:latin typeface="+mn-lt"/>
              <a:ea typeface="+mn-ea"/>
              <a:cs typeface="+mn-cs"/>
              <a:sym typeface="Palatino"/>
            </a:endParaRPr>
          </a:p>
        </p:txBody>
      </p:sp>
      <p:sp>
        <p:nvSpPr>
          <p:cNvPr id="3" name="TextBox 2"/>
          <p:cNvSpPr txBox="1"/>
          <p:nvPr/>
        </p:nvSpPr>
        <p:spPr>
          <a:xfrm>
            <a:off x="-1078311" y="754913"/>
            <a:ext cx="11732134" cy="17645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3600" b="1" u="sng" dirty="0" smtClean="0"/>
              <a:t>Thursday 22</a:t>
            </a:r>
            <a:r>
              <a:rPr lang="en-GB" sz="3600" b="1" u="sng" baseline="30000" dirty="0" smtClean="0"/>
              <a:t>nd</a:t>
            </a:r>
            <a:r>
              <a:rPr lang="en-GB" sz="3600" b="1" u="sng" dirty="0" smtClean="0"/>
              <a:t> November</a:t>
            </a:r>
          </a:p>
          <a:p>
            <a:pPr marL="0" marR="0" indent="0" algn="ctr" defTabSz="584200" rtl="0" fontAlgn="auto" latinLnBrk="0" hangingPunct="0">
              <a:lnSpc>
                <a:spcPct val="100000"/>
              </a:lnSpc>
              <a:spcBef>
                <a:spcPts val="0"/>
              </a:spcBef>
              <a:spcAft>
                <a:spcPts val="0"/>
              </a:spcAft>
              <a:buClrTx/>
              <a:buSzTx/>
              <a:buFontTx/>
              <a:buNone/>
              <a:tabLst/>
            </a:pPr>
            <a:endParaRPr kumimoji="0" lang="en-GB" sz="3600" b="1" i="0" u="sng" strike="noStrike" cap="none" spc="0" normalizeH="0" baseline="0" dirty="0">
              <a:ln>
                <a:noFill/>
              </a:ln>
              <a:solidFill>
                <a:srgbClr val="546056"/>
              </a:solidFill>
              <a:effectLst/>
              <a:uFillTx/>
              <a:sym typeface="Palatino"/>
            </a:endParaRPr>
          </a:p>
          <a:p>
            <a:pPr marL="0" marR="0" indent="0" algn="ctr" defTabSz="584200" rtl="0" fontAlgn="auto" latinLnBrk="0" hangingPunct="0">
              <a:lnSpc>
                <a:spcPct val="100000"/>
              </a:lnSpc>
              <a:spcBef>
                <a:spcPts val="0"/>
              </a:spcBef>
              <a:spcAft>
                <a:spcPts val="0"/>
              </a:spcAft>
              <a:buClrTx/>
              <a:buSzTx/>
              <a:buFontTx/>
              <a:buNone/>
              <a:tabLst/>
            </a:pPr>
            <a:r>
              <a:rPr lang="en-GB" sz="3600" b="1" u="sng" dirty="0" smtClean="0"/>
              <a:t>Can I get to know a Viking Invader?</a:t>
            </a:r>
            <a:endParaRPr kumimoji="0" lang="en-GB" sz="3600" b="1" i="0" u="sng" strike="noStrike" cap="none" spc="0" normalizeH="0" baseline="0" dirty="0">
              <a:ln>
                <a:noFill/>
              </a:ln>
              <a:solidFill>
                <a:srgbClr val="546056"/>
              </a:solidFill>
              <a:effectLst/>
              <a:uFillTx/>
              <a:sym typeface="Palatino"/>
            </a:endParaRPr>
          </a:p>
        </p:txBody>
      </p:sp>
      <p:sp>
        <p:nvSpPr>
          <p:cNvPr id="4" name="TextBox 3"/>
          <p:cNvSpPr txBox="1"/>
          <p:nvPr/>
        </p:nvSpPr>
        <p:spPr>
          <a:xfrm>
            <a:off x="960475" y="2656266"/>
            <a:ext cx="4805916"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5400" b="1" i="0" u="sng" strike="noStrike" cap="none" spc="0" normalizeH="0" baseline="0" dirty="0" smtClean="0">
                <a:ln>
                  <a:noFill/>
                </a:ln>
                <a:solidFill>
                  <a:schemeClr val="accent5">
                    <a:lumMod val="50000"/>
                  </a:schemeClr>
                </a:solidFill>
                <a:effectLst/>
                <a:uFillTx/>
                <a:latin typeface="+mn-lt"/>
                <a:ea typeface="+mn-ea"/>
                <a:cs typeface="+mn-cs"/>
                <a:sym typeface="Palatino"/>
              </a:rPr>
              <a:t>Viking Visa</a:t>
            </a:r>
            <a:endParaRPr kumimoji="0" lang="en-GB" sz="5400" b="1" i="0" u="sng" strike="noStrike" cap="none" spc="0" normalizeH="0" baseline="0" dirty="0">
              <a:ln>
                <a:noFill/>
              </a:ln>
              <a:solidFill>
                <a:schemeClr val="accent5">
                  <a:lumMod val="50000"/>
                </a:schemeClr>
              </a:solidFill>
              <a:effectLst/>
              <a:uFillTx/>
              <a:latin typeface="+mn-lt"/>
              <a:ea typeface="+mn-ea"/>
              <a:cs typeface="+mn-cs"/>
              <a:sym typeface="Palatino"/>
            </a:endParaRPr>
          </a:p>
        </p:txBody>
      </p:sp>
      <p:pic>
        <p:nvPicPr>
          <p:cNvPr id="5" name="Picture 4" descr="Image result for visa clip art"/>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69572" y="1422785"/>
            <a:ext cx="3168502" cy="2466961"/>
          </a:xfrm>
          <a:prstGeom prst="rect">
            <a:avLst/>
          </a:prstGeom>
          <a:noFill/>
          <a:ln>
            <a:noFill/>
          </a:ln>
        </p:spPr>
      </p:pic>
      <p:sp>
        <p:nvSpPr>
          <p:cNvPr id="6" name="TextBox 5"/>
          <p:cNvSpPr txBox="1"/>
          <p:nvPr/>
        </p:nvSpPr>
        <p:spPr>
          <a:xfrm>
            <a:off x="5932967" y="3123060"/>
            <a:ext cx="2679405" cy="1938038"/>
          </a:xfrm>
          <a:prstGeom prst="rect">
            <a:avLst/>
          </a:prstGeom>
          <a:noFill/>
          <a:ln w="12700" cap="flat">
            <a:solidFill>
              <a:schemeClr val="bg2">
                <a:lumMod val="2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dirty="0">
              <a:ln>
                <a:noFill/>
              </a:ln>
              <a:solidFill>
                <a:srgbClr val="546056"/>
              </a:solidFill>
              <a:effectLst/>
              <a:uFillTx/>
              <a:latin typeface="+mn-lt"/>
              <a:ea typeface="+mn-ea"/>
              <a:cs typeface="+mn-cs"/>
              <a:sym typeface="Palatino"/>
            </a:endParaRPr>
          </a:p>
        </p:txBody>
      </p:sp>
      <p:sp>
        <p:nvSpPr>
          <p:cNvPr id="7" name="TextBox 6"/>
          <p:cNvSpPr txBox="1"/>
          <p:nvPr/>
        </p:nvSpPr>
        <p:spPr>
          <a:xfrm>
            <a:off x="1003005" y="3822584"/>
            <a:ext cx="4805916" cy="207236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3200" b="0" i="0" u="none" strike="noStrike" cap="none" spc="0" normalizeH="0" baseline="0" dirty="0" smtClean="0">
                <a:ln>
                  <a:noFill/>
                </a:ln>
                <a:solidFill>
                  <a:srgbClr val="546056"/>
                </a:solidFill>
                <a:effectLst/>
                <a:uFillTx/>
                <a:latin typeface="+mn-lt"/>
                <a:ea typeface="+mn-ea"/>
                <a:cs typeface="+mn-cs"/>
                <a:sym typeface="Palatino"/>
              </a:rPr>
              <a:t>Name:</a:t>
            </a:r>
          </a:p>
          <a:p>
            <a:pPr marL="0" marR="0" indent="0" algn="ctr" defTabSz="584200" rtl="0" fontAlgn="auto" latinLnBrk="0" hangingPunct="0">
              <a:lnSpc>
                <a:spcPct val="100000"/>
              </a:lnSpc>
              <a:spcBef>
                <a:spcPts val="0"/>
              </a:spcBef>
              <a:spcAft>
                <a:spcPts val="0"/>
              </a:spcAft>
              <a:buClrTx/>
              <a:buSzTx/>
              <a:buFontTx/>
              <a:buNone/>
              <a:tabLst/>
            </a:pPr>
            <a:r>
              <a:rPr lang="en-GB" dirty="0" smtClean="0"/>
              <a:t>Age:</a:t>
            </a:r>
          </a:p>
          <a:p>
            <a:pPr marL="0" marR="0" indent="0" algn="ctr" defTabSz="584200" rtl="0" fontAlgn="auto" latinLnBrk="0" hangingPunct="0">
              <a:lnSpc>
                <a:spcPct val="100000"/>
              </a:lnSpc>
              <a:spcBef>
                <a:spcPts val="0"/>
              </a:spcBef>
              <a:spcAft>
                <a:spcPts val="0"/>
              </a:spcAft>
              <a:buClrTx/>
              <a:buSzTx/>
              <a:buFontTx/>
              <a:buNone/>
              <a:tabLst/>
            </a:pPr>
            <a:r>
              <a:rPr kumimoji="0" lang="en-GB" sz="3200" b="0" i="0" u="none" strike="noStrike" cap="none" spc="0" normalizeH="0" baseline="0" dirty="0" smtClean="0">
                <a:ln>
                  <a:noFill/>
                </a:ln>
                <a:solidFill>
                  <a:srgbClr val="546056"/>
                </a:solidFill>
                <a:effectLst/>
                <a:uFillTx/>
                <a:latin typeface="+mn-lt"/>
                <a:ea typeface="+mn-ea"/>
                <a:cs typeface="+mn-cs"/>
                <a:sym typeface="Palatino"/>
              </a:rPr>
              <a:t>Language:</a:t>
            </a:r>
          </a:p>
          <a:p>
            <a:pPr marL="0" marR="0" indent="0" algn="ctr" defTabSz="584200" rtl="0" fontAlgn="auto" latinLnBrk="0" hangingPunct="0">
              <a:lnSpc>
                <a:spcPct val="100000"/>
              </a:lnSpc>
              <a:spcBef>
                <a:spcPts val="0"/>
              </a:spcBef>
              <a:spcAft>
                <a:spcPts val="0"/>
              </a:spcAft>
              <a:buClrTx/>
              <a:buSzTx/>
              <a:buFontTx/>
              <a:buNone/>
              <a:tabLst/>
            </a:pPr>
            <a:r>
              <a:rPr lang="en-GB" dirty="0" smtClean="0"/>
              <a:t>From:</a:t>
            </a:r>
            <a:endParaRPr kumimoji="0" lang="en-GB" sz="3200" b="0" i="0" u="none" strike="noStrike" cap="none" spc="0" normalizeH="0" baseline="0" dirty="0">
              <a:ln>
                <a:noFill/>
              </a:ln>
              <a:solidFill>
                <a:srgbClr val="546056"/>
              </a:solidFill>
              <a:effectLst/>
              <a:uFillTx/>
              <a:latin typeface="+mn-lt"/>
              <a:ea typeface="+mn-ea"/>
              <a:cs typeface="+mn-cs"/>
              <a:sym typeface="Palatino"/>
            </a:endParaRPr>
          </a:p>
        </p:txBody>
      </p:sp>
      <p:sp>
        <p:nvSpPr>
          <p:cNvPr id="8" name="TextBox 7"/>
          <p:cNvSpPr txBox="1"/>
          <p:nvPr/>
        </p:nvSpPr>
        <p:spPr>
          <a:xfrm>
            <a:off x="975834" y="5881454"/>
            <a:ext cx="12028966" cy="35496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lang="en-GB" dirty="0" smtClean="0"/>
              <a:t>Where are your fellow Vikings from?</a:t>
            </a:r>
          </a:p>
          <a:p>
            <a:pPr marL="0" marR="0" indent="0" algn="l" defTabSz="584200" rtl="0" fontAlgn="auto" latinLnBrk="0" hangingPunct="0">
              <a:lnSpc>
                <a:spcPct val="100000"/>
              </a:lnSpc>
              <a:spcBef>
                <a:spcPts val="0"/>
              </a:spcBef>
              <a:spcAft>
                <a:spcPts val="0"/>
              </a:spcAft>
              <a:buClrTx/>
              <a:buSzTx/>
              <a:buFontTx/>
              <a:buNone/>
              <a:tabLst/>
            </a:pPr>
            <a:r>
              <a:rPr lang="en-GB" dirty="0" smtClean="0"/>
              <a:t>Why do you want to invade Britain?</a:t>
            </a:r>
          </a:p>
          <a:p>
            <a:pPr marL="0" marR="0" indent="0" algn="l" defTabSz="584200" rtl="0" fontAlgn="auto" latinLnBrk="0" hangingPunct="0">
              <a:lnSpc>
                <a:spcPct val="100000"/>
              </a:lnSpc>
              <a:spcBef>
                <a:spcPts val="0"/>
              </a:spcBef>
              <a:spcAft>
                <a:spcPts val="0"/>
              </a:spcAft>
              <a:buClrTx/>
              <a:buSzTx/>
              <a:buFontTx/>
              <a:buNone/>
              <a:tabLst/>
            </a:pPr>
            <a:r>
              <a:rPr lang="en-GB" dirty="0" smtClean="0"/>
              <a:t>What are your skills/qualities?</a:t>
            </a:r>
          </a:p>
          <a:p>
            <a:pPr marL="0" marR="0" indent="0" algn="l" defTabSz="584200" rtl="0" fontAlgn="auto" latinLnBrk="0" hangingPunct="0">
              <a:lnSpc>
                <a:spcPct val="100000"/>
              </a:lnSpc>
              <a:spcBef>
                <a:spcPts val="0"/>
              </a:spcBef>
              <a:spcAft>
                <a:spcPts val="0"/>
              </a:spcAft>
              <a:buClrTx/>
              <a:buSzTx/>
              <a:buFontTx/>
              <a:buNone/>
              <a:tabLst/>
            </a:pPr>
            <a:endParaRPr lang="en-GB" dirty="0"/>
          </a:p>
          <a:p>
            <a:pPr marL="0" marR="0" indent="0" algn="l" defTabSz="584200" rtl="0" fontAlgn="auto" latinLnBrk="0" hangingPunct="0">
              <a:lnSpc>
                <a:spcPct val="100000"/>
              </a:lnSpc>
              <a:spcBef>
                <a:spcPts val="0"/>
              </a:spcBef>
              <a:spcAft>
                <a:spcPts val="0"/>
              </a:spcAft>
              <a:buClrTx/>
              <a:buSzTx/>
              <a:buFontTx/>
              <a:buNone/>
              <a:tabLst/>
            </a:pPr>
            <a:endParaRPr lang="en-GB" dirty="0" smtClean="0"/>
          </a:p>
          <a:p>
            <a:pPr marL="0" marR="0" indent="0" algn="l" defTabSz="584200" rtl="0" fontAlgn="auto" latinLnBrk="0" hangingPunct="0">
              <a:lnSpc>
                <a:spcPct val="100000"/>
              </a:lnSpc>
              <a:spcBef>
                <a:spcPts val="0"/>
              </a:spcBef>
              <a:spcAft>
                <a:spcPts val="0"/>
              </a:spcAft>
              <a:buClrTx/>
              <a:buSzTx/>
              <a:buFontTx/>
              <a:buNone/>
              <a:tabLst/>
            </a:pPr>
            <a:r>
              <a:rPr lang="en-GB" dirty="0" smtClean="0"/>
              <a:t>Growth </a:t>
            </a:r>
            <a:r>
              <a:rPr lang="en-GB" dirty="0" err="1" smtClean="0"/>
              <a:t>Mindset</a:t>
            </a:r>
            <a:r>
              <a:rPr lang="en-GB" dirty="0" smtClean="0"/>
              <a:t> – What will happen to the people already in Britain and why?</a:t>
            </a:r>
          </a:p>
        </p:txBody>
      </p:sp>
    </p:spTree>
    <p:extLst>
      <p:ext uri="{BB962C8B-B14F-4D97-AF65-F5344CB8AC3E}">
        <p14:creationId xmlns:p14="http://schemas.microsoft.com/office/powerpoint/2010/main" val="3559649204"/>
      </p:ext>
    </p:extLst>
  </p:cSld>
  <p:clrMapOvr>
    <a:masterClrMapping/>
  </p:clrMapOvr>
  <p:transition spd="med"/>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BrushedCanvas">
  <a:themeElements>
    <a:clrScheme name="BrushedCanvas">
      <a:dk1>
        <a:srgbClr val="546056"/>
      </a:dk1>
      <a:lt1>
        <a:srgbClr val="600C52"/>
      </a:lt1>
      <a:dk2>
        <a:srgbClr val="61615E"/>
      </a:dk2>
      <a:lt2>
        <a:srgbClr val="CECECA"/>
      </a:lt2>
      <a:accent1>
        <a:srgbClr val="648FC7"/>
      </a:accent1>
      <a:accent2>
        <a:srgbClr val="77B06D"/>
      </a:accent2>
      <a:accent3>
        <a:srgbClr val="E0BC59"/>
      </a:accent3>
      <a:accent4>
        <a:srgbClr val="EB925B"/>
      </a:accent4>
      <a:accent5>
        <a:srgbClr val="C56667"/>
      </a:accent5>
      <a:accent6>
        <a:srgbClr val="927AB0"/>
      </a:accent6>
      <a:hlink>
        <a:srgbClr val="0000FF"/>
      </a:hlink>
      <a:folHlink>
        <a:srgbClr val="FF00FF"/>
      </a:folHlink>
    </a:clrScheme>
    <a:fontScheme name="BrushedCanvas">
      <a:majorFont>
        <a:latin typeface="Palatino"/>
        <a:ea typeface="Palatino"/>
        <a:cs typeface="Palatino"/>
      </a:majorFont>
      <a:minorFont>
        <a:latin typeface="Palatino"/>
        <a:ea typeface="Palatino"/>
        <a:cs typeface="Palatino"/>
      </a:minorFont>
    </a:fontScheme>
    <a:fmtScheme name="BrushedCanva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800" b="1" i="0" u="none" strike="noStrike" cap="none" spc="0" normalizeH="0" baseline="0">
            <a:ln>
              <a:noFill/>
            </a:ln>
            <a:solidFill>
              <a:srgbClr val="F5F8EB"/>
            </a:solidFill>
            <a:effectLst/>
            <a:uFillTx/>
            <a:latin typeface="+mn-lt"/>
            <a:ea typeface="+mn-ea"/>
            <a:cs typeface="+mn-cs"/>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717D75"/>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546056"/>
            </a:solidFill>
            <a:effectLst/>
            <a:uFillTx/>
            <a:latin typeface="+mn-lt"/>
            <a:ea typeface="+mn-ea"/>
            <a:cs typeface="+mn-cs"/>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BrushedCanvas">
  <a:themeElements>
    <a:clrScheme name="BrushedCanvas">
      <a:dk1>
        <a:srgbClr val="000000"/>
      </a:dk1>
      <a:lt1>
        <a:srgbClr val="FFFFFF"/>
      </a:lt1>
      <a:dk2>
        <a:srgbClr val="61615E"/>
      </a:dk2>
      <a:lt2>
        <a:srgbClr val="CECECA"/>
      </a:lt2>
      <a:accent1>
        <a:srgbClr val="648FC7"/>
      </a:accent1>
      <a:accent2>
        <a:srgbClr val="77B06D"/>
      </a:accent2>
      <a:accent3>
        <a:srgbClr val="E0BC59"/>
      </a:accent3>
      <a:accent4>
        <a:srgbClr val="EB925B"/>
      </a:accent4>
      <a:accent5>
        <a:srgbClr val="C56667"/>
      </a:accent5>
      <a:accent6>
        <a:srgbClr val="927AB0"/>
      </a:accent6>
      <a:hlink>
        <a:srgbClr val="0000FF"/>
      </a:hlink>
      <a:folHlink>
        <a:srgbClr val="FF00FF"/>
      </a:folHlink>
    </a:clrScheme>
    <a:fontScheme name="BrushedCanvas">
      <a:majorFont>
        <a:latin typeface="Palatino"/>
        <a:ea typeface="Palatino"/>
        <a:cs typeface="Palatino"/>
      </a:majorFont>
      <a:minorFont>
        <a:latin typeface="Palatino"/>
        <a:ea typeface="Palatino"/>
        <a:cs typeface="Palatino"/>
      </a:minorFont>
    </a:fontScheme>
    <a:fmtScheme name="BrushedCanva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800" b="1" i="0" u="none" strike="noStrike" cap="none" spc="0" normalizeH="0" baseline="0">
            <a:ln>
              <a:noFill/>
            </a:ln>
            <a:solidFill>
              <a:srgbClr val="F5F8EB"/>
            </a:solidFill>
            <a:effectLst/>
            <a:uFillTx/>
            <a:latin typeface="+mn-lt"/>
            <a:ea typeface="+mn-ea"/>
            <a:cs typeface="+mn-cs"/>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717D75"/>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546056"/>
            </a:solidFill>
            <a:effectLst/>
            <a:uFillTx/>
            <a:latin typeface="+mn-lt"/>
            <a:ea typeface="+mn-ea"/>
            <a:cs typeface="+mn-cs"/>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376</TotalTime>
  <Words>1403</Words>
  <Application>Microsoft Office PowerPoint</Application>
  <PresentationFormat>Custom</PresentationFormat>
  <Paragraphs>146</Paragraphs>
  <Slides>25</Slides>
  <Notes>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25</vt:i4>
      </vt:variant>
    </vt:vector>
  </HeadingPairs>
  <TitlesOfParts>
    <vt:vector size="39" baseType="lpstr">
      <vt:lpstr>Avenir Heavy</vt:lpstr>
      <vt:lpstr>Calibri</vt:lpstr>
      <vt:lpstr>Copperplate Gothic Bold</vt:lpstr>
      <vt:lpstr>Helvetica Neue</vt:lpstr>
      <vt:lpstr>Hoefler Text</vt:lpstr>
      <vt:lpstr>Luminari</vt:lpstr>
      <vt:lpstr>Marker Felt</vt:lpstr>
      <vt:lpstr>Palatino</vt:lpstr>
      <vt:lpstr>Papyrus</vt:lpstr>
      <vt:lpstr>Times New Roman</vt:lpstr>
      <vt:lpstr>Trattatello</vt:lpstr>
      <vt:lpstr>Trebuchet MS</vt:lpstr>
      <vt:lpstr>Verdana</vt:lpstr>
      <vt:lpstr>BrushedCanvas</vt:lpstr>
      <vt:lpstr>Who Were the Vikings?</vt:lpstr>
      <vt:lpstr>PowerPoint Presentation</vt:lpstr>
      <vt:lpstr>Find the Viking!</vt:lpstr>
      <vt:lpstr>  Who Were the Vikings?</vt:lpstr>
      <vt:lpstr>Use what you know about the Anglo Saxons. Where do you think the Vikings came from?</vt:lpstr>
      <vt:lpstr>PowerPoint Presentation</vt:lpstr>
      <vt:lpstr>PowerPoint Presentation</vt:lpstr>
      <vt:lpstr>PowerPoint Presentation</vt:lpstr>
      <vt:lpstr>PowerPoint Presentation</vt:lpstr>
      <vt:lpstr>PowerPoint Presentation</vt:lpstr>
      <vt:lpstr>Your Turn</vt:lpstr>
      <vt:lpstr> Thursday 14th November How did the Vikings invade Britain?  </vt:lpstr>
      <vt:lpstr>PowerPoint Presentation</vt:lpstr>
      <vt:lpstr>PowerPoint Presentation</vt:lpstr>
      <vt:lpstr>PowerPoint Presentation</vt:lpstr>
      <vt:lpstr>Make Your Own!</vt:lpstr>
      <vt:lpstr>Make Your Own!</vt:lpstr>
      <vt:lpstr>Viking Raids -  Lindisfarne!</vt:lpstr>
      <vt:lpstr>Invaders!</vt:lpstr>
      <vt:lpstr>How do we know about the Vikings?</vt:lpstr>
      <vt:lpstr>PowerPoint Presentation</vt:lpstr>
      <vt:lpstr>PowerPoint Presentation</vt:lpstr>
      <vt:lpstr>Lindisfarne Raid!</vt:lpstr>
      <vt:lpstr>PowerPoint Presentation</vt:lpstr>
      <vt:lpstr>What happened to the Vikings?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Who Were the Vikings?</dc:title>
  <dc:creator>Painter, Adam</dc:creator>
  <cp:lastModifiedBy>Painter, Adam</cp:lastModifiedBy>
  <cp:revision>8</cp:revision>
  <dcterms:modified xsi:type="dcterms:W3CDTF">2019-11-14T12:13:44Z</dcterms:modified>
</cp:coreProperties>
</file>