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4AB2-E583-4390-887F-E22D89764F8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F31F-D686-4410-A208-AAE915956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68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4AB2-E583-4390-887F-E22D89764F8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F31F-D686-4410-A208-AAE915956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89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4AB2-E583-4390-887F-E22D89764F8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F31F-D686-4410-A208-AAE915956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14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4AB2-E583-4390-887F-E22D89764F8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F31F-D686-4410-A208-AAE915956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5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4AB2-E583-4390-887F-E22D89764F8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F31F-D686-4410-A208-AAE915956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9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4AB2-E583-4390-887F-E22D89764F8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F31F-D686-4410-A208-AAE915956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84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4AB2-E583-4390-887F-E22D89764F8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F31F-D686-4410-A208-AAE915956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54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4AB2-E583-4390-887F-E22D89764F8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F31F-D686-4410-A208-AAE915956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5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4AB2-E583-4390-887F-E22D89764F8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F31F-D686-4410-A208-AAE915956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35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4AB2-E583-4390-887F-E22D89764F8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F31F-D686-4410-A208-AAE915956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4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4AB2-E583-4390-887F-E22D89764F8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F31F-D686-4410-A208-AAE915956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16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14AB2-E583-4390-887F-E22D89764F8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1F31F-D686-4410-A208-AAE915956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20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95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175"/>
            <a:ext cx="12192000" cy="687517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5500" y="314325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5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67250" y="5238749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3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420"/>
            <a:ext cx="12192000" cy="68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0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872"/>
            <a:ext cx="12192000" cy="68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03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232"/>
            <a:ext cx="12192000" cy="686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8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2"/>
            <a:ext cx="12192000" cy="68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25"/>
            <a:ext cx="12192000" cy="685307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15550" y="230188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6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36"/>
            <a:ext cx="12192000" cy="68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2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16"/>
            <a:ext cx="12192000" cy="685128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0050" y="291307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0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386"/>
            <a:ext cx="12192000" cy="687438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1373982"/>
            <a:ext cx="1314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7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Parry, S</dc:creator>
  <cp:lastModifiedBy>Parry, S</cp:lastModifiedBy>
  <cp:revision>4</cp:revision>
  <dcterms:created xsi:type="dcterms:W3CDTF">2021-02-24T09:52:32Z</dcterms:created>
  <dcterms:modified xsi:type="dcterms:W3CDTF">2021-02-24T13:51:00Z</dcterms:modified>
</cp:coreProperties>
</file>