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44E3-3B26-4049-86EB-DA5098AB8BB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A45D-9C13-4B44-B2E1-DA9F25D90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119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44E3-3B26-4049-86EB-DA5098AB8BB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A45D-9C13-4B44-B2E1-DA9F25D90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758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44E3-3B26-4049-86EB-DA5098AB8BB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A45D-9C13-4B44-B2E1-DA9F25D90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297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44E3-3B26-4049-86EB-DA5098AB8BB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A45D-9C13-4B44-B2E1-DA9F25D90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4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44E3-3B26-4049-86EB-DA5098AB8BB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A45D-9C13-4B44-B2E1-DA9F25D90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020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44E3-3B26-4049-86EB-DA5098AB8BB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A45D-9C13-4B44-B2E1-DA9F25D90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012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44E3-3B26-4049-86EB-DA5098AB8BB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A45D-9C13-4B44-B2E1-DA9F25D90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906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44E3-3B26-4049-86EB-DA5098AB8BB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A45D-9C13-4B44-B2E1-DA9F25D90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753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44E3-3B26-4049-86EB-DA5098AB8BB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A45D-9C13-4B44-B2E1-DA9F25D90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259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44E3-3B26-4049-86EB-DA5098AB8BB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A45D-9C13-4B44-B2E1-DA9F25D90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8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44E3-3B26-4049-86EB-DA5098AB8BB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A45D-9C13-4B44-B2E1-DA9F25D90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736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944E3-3B26-4049-86EB-DA5098AB8BB3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8A45D-9C13-4B44-B2E1-DA9F25D90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718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562" y="323850"/>
            <a:ext cx="11572875" cy="621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207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7484" y="0"/>
            <a:ext cx="8117118" cy="678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261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Wood, Jack</dc:creator>
  <cp:lastModifiedBy>Wood, Jack</cp:lastModifiedBy>
  <cp:revision>1</cp:revision>
  <dcterms:created xsi:type="dcterms:W3CDTF">2021-02-24T10:46:56Z</dcterms:created>
  <dcterms:modified xsi:type="dcterms:W3CDTF">2021-02-24T10:47:18Z</dcterms:modified>
</cp:coreProperties>
</file>