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01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1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2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0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1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2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4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3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1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7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7C6F-48F4-4820-A4E4-FF80B85739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FEB0-EA2B-4C6C-A19F-2FF38B9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72" y="149629"/>
            <a:ext cx="9655451" cy="664143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5486" y="4992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Jack</dc:creator>
  <cp:lastModifiedBy>Wood, Jack</cp:lastModifiedBy>
  <cp:revision>2</cp:revision>
  <dcterms:created xsi:type="dcterms:W3CDTF">2021-01-31T14:42:59Z</dcterms:created>
  <dcterms:modified xsi:type="dcterms:W3CDTF">2021-02-01T12:14:58Z</dcterms:modified>
</cp:coreProperties>
</file>