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9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8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0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75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5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5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3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1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ionalgallery.org.uk/visiting/virtual-tou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Friday 15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5400" u="sng" dirty="0" smtClean="0">
                <a:latin typeface="HfW precursive" panose="00000500000000000000" pitchFamily="2" charset="0"/>
              </a:rPr>
              <a:t> January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u="sng" dirty="0" smtClean="0">
                <a:latin typeface="HfW precursive" panose="00000500000000000000" pitchFamily="2" charset="0"/>
              </a:rPr>
              <a:t>Art</a:t>
            </a:r>
            <a:endParaRPr lang="en-GB" sz="7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2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8473" y="1729047"/>
            <a:ext cx="952638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Last week we looked around an Art Gallery virtually.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Let’s have another look  -  What is in most Art Galleries?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  <a:hlinkClick r:id="rId2"/>
              </a:rPr>
              <a:t>https://www.nationalgallery.org.uk/visiting/virtual-tours</a:t>
            </a:r>
            <a:endParaRPr lang="en-GB" dirty="0" smtClean="0">
              <a:latin typeface="HfW precursive" panose="00000500000000000000" pitchFamily="2" charset="0"/>
            </a:endParaRPr>
          </a:p>
          <a:p>
            <a:endParaRPr lang="en-GB" dirty="0">
              <a:latin typeface="HfW precursive" panose="00000500000000000000" pitchFamily="2" charset="0"/>
            </a:endParaRPr>
          </a:p>
          <a:p>
            <a:endParaRPr lang="en-GB" dirty="0" smtClean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We looked at the features of a portrait: Can you remember what the features of a portrait are?   </a:t>
            </a:r>
          </a:p>
        </p:txBody>
      </p:sp>
    </p:spTree>
    <p:extLst>
      <p:ext uri="{BB962C8B-B14F-4D97-AF65-F5344CB8AC3E}">
        <p14:creationId xmlns:p14="http://schemas.microsoft.com/office/powerpoint/2010/main" val="130275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524" y="773084"/>
            <a:ext cx="10133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This week we are going to focus on the Monarch…. Queen Elizabeth I 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Can you research on the computer some portraits of her?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724" y="1512916"/>
            <a:ext cx="4282440" cy="51871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42116" y="1928553"/>
            <a:ext cx="373241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Today we are going to focus on the ‘Ditchley Portrait’ 1592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endParaRPr lang="en-GB" dirty="0" smtClean="0">
              <a:latin typeface="HfW precursive" panose="00000500000000000000" pitchFamily="2" charset="0"/>
            </a:endParaRPr>
          </a:p>
          <a:p>
            <a:r>
              <a:rPr lang="en-GB" dirty="0" smtClean="0">
                <a:latin typeface="HfW precursive" panose="00000500000000000000" pitchFamily="2" charset="0"/>
              </a:rPr>
              <a:t>What do you notice about this portrait?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Look at Queen’s Elizabeth’s face – Why do you think in the painting she looks pale?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(Queen Elizabeth has lead poisoning, so it made her skin go very </a:t>
            </a:r>
            <a:r>
              <a:rPr lang="en-GB" dirty="0" smtClean="0">
                <a:latin typeface="HfW precursive" panose="00000500000000000000" pitchFamily="2" charset="0"/>
              </a:rPr>
              <a:t>pale. This is due to the make up that Queen Elizabeth I used to wear).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32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723207"/>
            <a:ext cx="100251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Today have a go at sketching Queen Elizabeth I in her coronation dress. Think about the features of the portrait. </a:t>
            </a:r>
          </a:p>
          <a:p>
            <a:r>
              <a:rPr lang="en-GB" sz="3200" dirty="0" smtClean="0">
                <a:latin typeface="HfW precursive" panose="00000500000000000000" pitchFamily="2" charset="0"/>
              </a:rPr>
              <a:t>I know you are all fantastic Artists, so I cant wait to see all of your fantastic sketches.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480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186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HfW precursive</vt:lpstr>
      <vt:lpstr>Office Theme</vt:lpstr>
      <vt:lpstr>Friday 15th January 2021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15th January 2021</dc:title>
  <dc:creator>Abigail Williams</dc:creator>
  <cp:lastModifiedBy>Abigail Williams</cp:lastModifiedBy>
  <cp:revision>4</cp:revision>
  <dcterms:created xsi:type="dcterms:W3CDTF">2021-01-08T13:43:01Z</dcterms:created>
  <dcterms:modified xsi:type="dcterms:W3CDTF">2021-01-12T14:17:00Z</dcterms:modified>
</cp:coreProperties>
</file>