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596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78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118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905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7757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55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3053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26897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836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911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805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FF7016-3008-4AE1-905E-714EFA1B5C05}" type="datetimeFigureOut">
              <a:rPr lang="en-GB" smtClean="0"/>
              <a:t>12/01/2021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96FF2-3D78-4C25-B4A9-4132D30894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559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qh1MRWZjms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5400" u="sng" dirty="0" smtClean="0">
                <a:latin typeface="HfW precursive" panose="00000500000000000000" pitchFamily="2" charset="0"/>
              </a:rPr>
              <a:t>Friday </a:t>
            </a:r>
            <a:r>
              <a:rPr lang="en-GB" sz="5400" u="sng" dirty="0" smtClean="0">
                <a:latin typeface="HfW precursive" panose="00000500000000000000" pitchFamily="2" charset="0"/>
              </a:rPr>
              <a:t>22</a:t>
            </a:r>
            <a:r>
              <a:rPr lang="en-GB" sz="5400" u="sng" baseline="30000" dirty="0" smtClean="0">
                <a:latin typeface="HfW precursive" panose="00000500000000000000" pitchFamily="2" charset="0"/>
              </a:rPr>
              <a:t>nd</a:t>
            </a:r>
            <a:r>
              <a:rPr lang="en-GB" sz="5400" u="sng" dirty="0" smtClean="0">
                <a:latin typeface="HfW precursive" panose="00000500000000000000" pitchFamily="2" charset="0"/>
              </a:rPr>
              <a:t> </a:t>
            </a:r>
            <a:r>
              <a:rPr lang="en-GB" sz="5400" u="sng" dirty="0" smtClean="0">
                <a:latin typeface="HfW precursive" panose="00000500000000000000" pitchFamily="2" charset="0"/>
              </a:rPr>
              <a:t>January 2021</a:t>
            </a:r>
            <a:endParaRPr lang="en-GB" sz="54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7200" u="sng" dirty="0" smtClean="0">
                <a:latin typeface="HfW precursive" panose="00000500000000000000" pitchFamily="2" charset="0"/>
              </a:rPr>
              <a:t>Art</a:t>
            </a:r>
            <a:endParaRPr lang="en-GB" sz="72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225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97033" y="801584"/>
            <a:ext cx="952638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Recap the features of a portrait – What are they?</a:t>
            </a:r>
          </a:p>
          <a:p>
            <a:endParaRPr lang="en-GB" sz="3600" dirty="0">
              <a:latin typeface="HfW precursive" panose="00000500000000000000" pitchFamily="2" charset="0"/>
            </a:endParaRPr>
          </a:p>
          <a:p>
            <a:r>
              <a:rPr lang="en-GB" sz="3600" dirty="0" smtClean="0">
                <a:latin typeface="HfW precursive" panose="00000500000000000000" pitchFamily="2" charset="0"/>
              </a:rPr>
              <a:t>Last week we looked at Queen Elizabeth I – Can you remember any information that we talked about last week?</a:t>
            </a:r>
          </a:p>
          <a:p>
            <a:endParaRPr lang="en-GB" dirty="0">
              <a:latin typeface="HfW precursive" panose="00000500000000000000" pitchFamily="2" charset="0"/>
            </a:endParaRPr>
          </a:p>
          <a:p>
            <a:endParaRPr lang="en-GB" dirty="0" smtClean="0">
              <a:latin typeface="HfW precursive" panose="00000500000000000000" pitchFamily="2" charset="0"/>
            </a:endParaRPr>
          </a:p>
          <a:p>
            <a:endParaRPr lang="en-GB" dirty="0">
              <a:latin typeface="HfW precursive" panose="00000500000000000000" pitchFamily="2" charset="0"/>
            </a:endParaRPr>
          </a:p>
          <a:p>
            <a:endParaRPr lang="en-GB" dirty="0" smtClean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7558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64524" y="773084"/>
            <a:ext cx="101332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HfW precursive" panose="00000500000000000000" pitchFamily="2" charset="0"/>
              </a:rPr>
              <a:t>Today we are going to </a:t>
            </a:r>
            <a:r>
              <a:rPr lang="en-GB" dirty="0" smtClean="0">
                <a:latin typeface="HfW precursive" panose="00000500000000000000" pitchFamily="2" charset="0"/>
              </a:rPr>
              <a:t>continue to focus </a:t>
            </a:r>
            <a:r>
              <a:rPr lang="en-GB" dirty="0">
                <a:latin typeface="HfW precursive" panose="00000500000000000000" pitchFamily="2" charset="0"/>
              </a:rPr>
              <a:t>on the ‘Ditchley Portrait’ </a:t>
            </a:r>
            <a:r>
              <a:rPr lang="en-GB" dirty="0" smtClean="0">
                <a:latin typeface="HfW precursive" panose="00000500000000000000" pitchFamily="2" charset="0"/>
              </a:rPr>
              <a:t>1592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724" y="1512916"/>
            <a:ext cx="4282440" cy="518714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502928" y="2111433"/>
            <a:ext cx="516220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Look back at your sketch – can you make your drawin</a:t>
            </a:r>
            <a:r>
              <a:rPr lang="en-GB" dirty="0" smtClean="0">
                <a:latin typeface="HfW precursive" panose="00000500000000000000" pitchFamily="2" charset="0"/>
              </a:rPr>
              <a:t>g even better?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Watch the video </a:t>
            </a:r>
            <a:r>
              <a:rPr lang="en-GB" dirty="0">
                <a:latin typeface="HfW precursive" panose="00000500000000000000" pitchFamily="2" charset="0"/>
              </a:rPr>
              <a:t>- </a:t>
            </a:r>
            <a:r>
              <a:rPr lang="en-GB" dirty="0">
                <a:latin typeface="HfW precursive" panose="00000500000000000000" pitchFamily="2" charset="0"/>
                <a:hlinkClick r:id="rId3"/>
              </a:rPr>
              <a:t>https://</a:t>
            </a:r>
            <a:r>
              <a:rPr lang="en-GB" dirty="0" smtClean="0">
                <a:latin typeface="HfW precursive" panose="00000500000000000000" pitchFamily="2" charset="0"/>
                <a:hlinkClick r:id="rId3"/>
              </a:rPr>
              <a:t>www.youtube.com/watch?v=hqh1MRWZjms</a:t>
            </a:r>
            <a:r>
              <a:rPr lang="en-GB" dirty="0" smtClean="0">
                <a:latin typeface="HfW precursive" panose="00000500000000000000" pitchFamily="2" charset="0"/>
              </a:rPr>
              <a:t> 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Look at Austin’s butterfly technique – Can you improve your sketch?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You can either start your sketch again or improve your 1</a:t>
            </a:r>
            <a:r>
              <a:rPr lang="en-GB" baseline="30000" dirty="0" smtClean="0">
                <a:latin typeface="HfW precursive" panose="00000500000000000000" pitchFamily="2" charset="0"/>
              </a:rPr>
              <a:t>st</a:t>
            </a:r>
            <a:r>
              <a:rPr lang="en-GB" dirty="0" smtClean="0">
                <a:latin typeface="HfW precursive" panose="00000500000000000000" pitchFamily="2" charset="0"/>
              </a:rPr>
              <a:t> draft.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1320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723207"/>
            <a:ext cx="1002514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latin typeface="HfW precursive" panose="00000500000000000000" pitchFamily="2" charset="0"/>
              </a:rPr>
              <a:t>Today once you have finished your final sketch – Can you use different resources in your house to colour the sketch in?</a:t>
            </a:r>
          </a:p>
          <a:p>
            <a:r>
              <a:rPr lang="en-GB" sz="3200" dirty="0" err="1" smtClean="0">
                <a:latin typeface="HfW precursive" panose="00000500000000000000" pitchFamily="2" charset="0"/>
              </a:rPr>
              <a:t>e.g</a:t>
            </a:r>
            <a:r>
              <a:rPr lang="en-GB" sz="3200" dirty="0" smtClean="0">
                <a:latin typeface="HfW precursive" panose="00000500000000000000" pitchFamily="2" charset="0"/>
              </a:rPr>
              <a:t> pastels, paints, coloured pencil, materials to make a collage effect.</a:t>
            </a:r>
            <a:endParaRPr lang="en-GB" sz="32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480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136</Words>
  <Application>Microsoft Office PowerPoint</Application>
  <PresentationFormat>Widescreen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HfW precursive</vt:lpstr>
      <vt:lpstr>Office Theme</vt:lpstr>
      <vt:lpstr>Friday 22nd January 2021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Friday 15th January 2021</dc:title>
  <dc:creator>Abigail Williams</dc:creator>
  <cp:lastModifiedBy>Abigail Williams</cp:lastModifiedBy>
  <cp:revision>6</cp:revision>
  <dcterms:created xsi:type="dcterms:W3CDTF">2021-01-08T13:43:01Z</dcterms:created>
  <dcterms:modified xsi:type="dcterms:W3CDTF">2021-01-12T15:19:28Z</dcterms:modified>
</cp:coreProperties>
</file>