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016-3008-4AE1-905E-714EFA1B5C05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6FF2-3D78-4C25-B4A9-4132D3089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59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016-3008-4AE1-905E-714EFA1B5C05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6FF2-3D78-4C25-B4A9-4132D3089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78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016-3008-4AE1-905E-714EFA1B5C05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6FF2-3D78-4C25-B4A9-4132D3089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18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016-3008-4AE1-905E-714EFA1B5C05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6FF2-3D78-4C25-B4A9-4132D3089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905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016-3008-4AE1-905E-714EFA1B5C05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6FF2-3D78-4C25-B4A9-4132D3089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757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016-3008-4AE1-905E-714EFA1B5C05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6FF2-3D78-4C25-B4A9-4132D3089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551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016-3008-4AE1-905E-714EFA1B5C05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6FF2-3D78-4C25-B4A9-4132D3089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053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016-3008-4AE1-905E-714EFA1B5C05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6FF2-3D78-4C25-B4A9-4132D3089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689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016-3008-4AE1-905E-714EFA1B5C05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6FF2-3D78-4C25-B4A9-4132D3089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836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016-3008-4AE1-905E-714EFA1B5C05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6FF2-3D78-4C25-B4A9-4132D3089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911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016-3008-4AE1-905E-714EFA1B5C05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6FF2-3D78-4C25-B4A9-4132D3089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805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F7016-3008-4AE1-905E-714EFA1B5C05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96FF2-3D78-4C25-B4A9-4132D3089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55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tionalgallery.org.uk/visiting/virtual-tour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5400" u="sng" dirty="0" smtClean="0">
                <a:latin typeface="HfW precursive" panose="00000500000000000000" pitchFamily="2" charset="0"/>
              </a:rPr>
              <a:t>Friday </a:t>
            </a:r>
            <a:r>
              <a:rPr lang="en-GB" sz="5400" u="sng" dirty="0" smtClean="0">
                <a:latin typeface="HfW precursive" panose="00000500000000000000" pitchFamily="2" charset="0"/>
              </a:rPr>
              <a:t>29</a:t>
            </a:r>
            <a:r>
              <a:rPr lang="en-GB" sz="5400" u="sng" baseline="30000" dirty="0" smtClean="0">
                <a:latin typeface="HfW precursive" panose="00000500000000000000" pitchFamily="2" charset="0"/>
              </a:rPr>
              <a:t>th</a:t>
            </a:r>
            <a:r>
              <a:rPr lang="en-GB" sz="5400" u="sng" dirty="0" smtClean="0">
                <a:latin typeface="HfW precursive" panose="00000500000000000000" pitchFamily="2" charset="0"/>
              </a:rPr>
              <a:t> </a:t>
            </a:r>
            <a:r>
              <a:rPr lang="en-GB" sz="5400" u="sng" dirty="0" smtClean="0">
                <a:latin typeface="HfW precursive" panose="00000500000000000000" pitchFamily="2" charset="0"/>
              </a:rPr>
              <a:t>January 2021</a:t>
            </a:r>
            <a:endParaRPr lang="en-GB" sz="5400" u="sng" dirty="0">
              <a:latin typeface="HfW precursive" panose="000005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7200" u="sng" dirty="0" smtClean="0">
                <a:latin typeface="HfW precursive" panose="00000500000000000000" pitchFamily="2" charset="0"/>
              </a:rPr>
              <a:t>Art</a:t>
            </a:r>
            <a:endParaRPr lang="en-GB" sz="7200" u="sng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225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5470" y="1504603"/>
            <a:ext cx="95263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Recap – </a:t>
            </a:r>
            <a:r>
              <a:rPr lang="en-GB" dirty="0" smtClean="0">
                <a:latin typeface="HfW precursive" panose="00000500000000000000" pitchFamily="2" charset="0"/>
              </a:rPr>
              <a:t>A few weeks ago </a:t>
            </a:r>
            <a:r>
              <a:rPr lang="en-GB" dirty="0" smtClean="0">
                <a:latin typeface="HfW precursive" panose="00000500000000000000" pitchFamily="2" charset="0"/>
              </a:rPr>
              <a:t>we </a:t>
            </a:r>
            <a:r>
              <a:rPr lang="en-GB" dirty="0" smtClean="0">
                <a:latin typeface="HfW precursive" panose="00000500000000000000" pitchFamily="2" charset="0"/>
              </a:rPr>
              <a:t>looked around an Art Gallery virtually.</a:t>
            </a:r>
          </a:p>
          <a:p>
            <a:r>
              <a:rPr lang="en-GB" dirty="0" smtClean="0">
                <a:latin typeface="HfW precursive" panose="00000500000000000000" pitchFamily="2" charset="0"/>
              </a:rPr>
              <a:t>Let’s have another look  -  What is in most Art Galleries?</a:t>
            </a:r>
          </a:p>
          <a:p>
            <a:endParaRPr lang="en-GB" dirty="0">
              <a:latin typeface="HfW precursive" panose="00000500000000000000" pitchFamily="2" charset="0"/>
            </a:endParaRPr>
          </a:p>
          <a:p>
            <a:r>
              <a:rPr lang="en-GB" dirty="0" smtClean="0">
                <a:latin typeface="HfW precursive" panose="00000500000000000000" pitchFamily="2" charset="0"/>
                <a:hlinkClick r:id="rId2"/>
              </a:rPr>
              <a:t>https://www.nationalgallery.org.uk/visiting/virtual-tours</a:t>
            </a:r>
            <a:endParaRPr lang="en-GB" dirty="0" smtClean="0">
              <a:latin typeface="HfW precursive" panose="00000500000000000000" pitchFamily="2" charset="0"/>
            </a:endParaRPr>
          </a:p>
          <a:p>
            <a:endParaRPr lang="en-GB" dirty="0">
              <a:latin typeface="HfW precursive" panose="00000500000000000000" pitchFamily="2" charset="0"/>
            </a:endParaRPr>
          </a:p>
          <a:p>
            <a:endParaRPr lang="en-GB" dirty="0" smtClean="0">
              <a:latin typeface="HfW precursive" panose="00000500000000000000" pitchFamily="2" charset="0"/>
            </a:endParaRPr>
          </a:p>
          <a:p>
            <a:r>
              <a:rPr lang="en-GB" dirty="0" smtClean="0">
                <a:latin typeface="HfW precursive" panose="00000500000000000000" pitchFamily="2" charset="0"/>
              </a:rPr>
              <a:t>We looked at the features of a portrait: Can you remember what the features of a portrait are?   </a:t>
            </a:r>
          </a:p>
        </p:txBody>
      </p:sp>
    </p:spTree>
    <p:extLst>
      <p:ext uri="{BB962C8B-B14F-4D97-AF65-F5344CB8AC3E}">
        <p14:creationId xmlns:p14="http://schemas.microsoft.com/office/powerpoint/2010/main" val="1302755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3949" y="515389"/>
            <a:ext cx="7456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Today we are going to be looking at a different Monarch…..</a:t>
            </a:r>
          </a:p>
          <a:p>
            <a:r>
              <a:rPr lang="en-GB" dirty="0" smtClean="0">
                <a:latin typeface="HfW precursive" panose="00000500000000000000" pitchFamily="2" charset="0"/>
              </a:rPr>
              <a:t>Who is this Monarch?</a:t>
            </a:r>
            <a:endParaRPr lang="en-GB" dirty="0">
              <a:latin typeface="HfW precursive" panose="00000500000000000000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54" y="1326804"/>
            <a:ext cx="3084830" cy="465328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207" y="1161720"/>
            <a:ext cx="2854325" cy="190246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029" y="3431251"/>
            <a:ext cx="2392680" cy="265557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031" y="600625"/>
            <a:ext cx="2361565" cy="23670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532" y="3111950"/>
            <a:ext cx="2699385" cy="33699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39596" y="3431251"/>
            <a:ext cx="1906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fW precursive" panose="00000500000000000000" pitchFamily="2" charset="0"/>
              </a:rPr>
              <a:t>How do you think the Queen feels about the portraits painted of her?</a:t>
            </a:r>
            <a:endParaRPr lang="en-GB" dirty="0">
              <a:latin typeface="HfW precursive" panose="00000500000000000000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5920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4524" y="773084"/>
            <a:ext cx="10133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This week we are going to focus on </a:t>
            </a:r>
            <a:r>
              <a:rPr lang="en-GB" dirty="0" smtClean="0">
                <a:latin typeface="HfW precursive" panose="00000500000000000000" pitchFamily="2" charset="0"/>
              </a:rPr>
              <a:t>a different </a:t>
            </a:r>
            <a:r>
              <a:rPr lang="en-GB" dirty="0" smtClean="0">
                <a:latin typeface="HfW precursive" panose="00000500000000000000" pitchFamily="2" charset="0"/>
              </a:rPr>
              <a:t>Monarch</a:t>
            </a:r>
            <a:r>
              <a:rPr lang="en-GB" dirty="0" smtClean="0">
                <a:latin typeface="HfW precursive" panose="00000500000000000000" pitchFamily="2" charset="0"/>
              </a:rPr>
              <a:t>…. Queen Elizabeth </a:t>
            </a:r>
            <a:r>
              <a:rPr lang="en-GB" dirty="0" smtClean="0">
                <a:latin typeface="HfW precursive" panose="00000500000000000000" pitchFamily="2" charset="0"/>
              </a:rPr>
              <a:t>II </a:t>
            </a:r>
            <a:endParaRPr lang="en-GB" dirty="0" smtClean="0">
              <a:latin typeface="HfW precursive" panose="00000500000000000000" pitchFamily="2" charset="0"/>
            </a:endParaRPr>
          </a:p>
          <a:p>
            <a:r>
              <a:rPr lang="en-GB" dirty="0" smtClean="0">
                <a:latin typeface="HfW precursive" panose="00000500000000000000" pitchFamily="2" charset="0"/>
              </a:rPr>
              <a:t>Can you research on the computer some portraits of her?</a:t>
            </a:r>
            <a:endParaRPr lang="en-GB" dirty="0">
              <a:latin typeface="HfW precursive" panose="000005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42116" y="1928553"/>
            <a:ext cx="37324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Today we are going to focus on the </a:t>
            </a:r>
            <a:r>
              <a:rPr lang="en-GB" dirty="0" smtClean="0">
                <a:latin typeface="HfW precursive" panose="00000500000000000000" pitchFamily="2" charset="0"/>
              </a:rPr>
              <a:t>portrait by Andy Warhol </a:t>
            </a:r>
            <a:r>
              <a:rPr lang="en-GB" dirty="0">
                <a:solidFill>
                  <a:srgbClr val="202122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1985</a:t>
            </a:r>
            <a:r>
              <a:rPr lang="en-GB" dirty="0" smtClean="0">
                <a:latin typeface="HfW precursive" panose="00000500000000000000" pitchFamily="2" charset="0"/>
              </a:rPr>
              <a:t>.</a:t>
            </a:r>
          </a:p>
          <a:p>
            <a:r>
              <a:rPr lang="en-GB" dirty="0" smtClean="0">
                <a:latin typeface="HfW precursive" panose="00000500000000000000" pitchFamily="2" charset="0"/>
              </a:rPr>
              <a:t>What type of art work is Andy Warhol famous for?</a:t>
            </a:r>
          </a:p>
          <a:p>
            <a:r>
              <a:rPr lang="en-GB" dirty="0" smtClean="0">
                <a:latin typeface="HfW precursive" panose="00000500000000000000" pitchFamily="2" charset="0"/>
              </a:rPr>
              <a:t>Can you research some other work by Andy Warhol?</a:t>
            </a:r>
          </a:p>
          <a:p>
            <a:endParaRPr lang="en-GB" dirty="0">
              <a:latin typeface="HfW precursive" panose="00000500000000000000" pitchFamily="2" charset="0"/>
            </a:endParaRPr>
          </a:p>
          <a:p>
            <a:r>
              <a:rPr lang="en-GB" dirty="0" smtClean="0">
                <a:latin typeface="HfW precursive" panose="00000500000000000000" pitchFamily="2" charset="0"/>
              </a:rPr>
              <a:t>Over the next two weeks we are going to be looking at pop art of Queen Elizabeth II. </a:t>
            </a:r>
          </a:p>
          <a:p>
            <a:endParaRPr lang="en-GB" dirty="0">
              <a:latin typeface="HfW precursive" panose="00000500000000000000" pitchFamily="2" charset="0"/>
            </a:endParaRPr>
          </a:p>
          <a:p>
            <a:endParaRPr lang="en-GB" dirty="0" smtClean="0">
              <a:latin typeface="HfW precursive" panose="00000500000000000000" pitchFamily="2" charset="0"/>
            </a:endParaRPr>
          </a:p>
          <a:p>
            <a:endParaRPr lang="en-GB" dirty="0">
              <a:latin typeface="HfW precursive" panose="00000500000000000000" pitchFamily="2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46" y="1551075"/>
            <a:ext cx="4045585" cy="496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20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5593" y="931025"/>
            <a:ext cx="909412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HfW precursive" panose="00000500000000000000" pitchFamily="2" charset="0"/>
              </a:rPr>
              <a:t>Task: Can you have a go at re creating the pop art picture of Queen Elizabeth II?</a:t>
            </a:r>
          </a:p>
          <a:p>
            <a:r>
              <a:rPr lang="en-GB" sz="3200" dirty="0" smtClean="0">
                <a:latin typeface="HfW precursive" panose="00000500000000000000" pitchFamily="2" charset="0"/>
              </a:rPr>
              <a:t>Use resources in your house…</a:t>
            </a:r>
          </a:p>
          <a:p>
            <a:r>
              <a:rPr lang="en-GB" sz="3200" dirty="0" smtClean="0">
                <a:latin typeface="HfW precursive" panose="00000500000000000000" pitchFamily="2" charset="0"/>
              </a:rPr>
              <a:t>You can choose what size the picture is and how you represent it.</a:t>
            </a:r>
          </a:p>
          <a:p>
            <a:endParaRPr lang="en-GB" sz="3200" dirty="0">
              <a:latin typeface="HfW precursive" panose="00000500000000000000" pitchFamily="2" charset="0"/>
            </a:endParaRPr>
          </a:p>
          <a:p>
            <a:r>
              <a:rPr lang="en-GB" sz="3200" dirty="0" smtClean="0">
                <a:latin typeface="HfW precursive" panose="00000500000000000000" pitchFamily="2" charset="0"/>
              </a:rPr>
              <a:t>We can’t’ wait to see all of your fantastic creations!!!!!</a:t>
            </a:r>
            <a:endParaRPr lang="en-GB" sz="3200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480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216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HfW precursive</vt:lpstr>
      <vt:lpstr>Office Theme</vt:lpstr>
      <vt:lpstr>Friday 29th January 2021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Friday 15th January 2021</dc:title>
  <dc:creator>Abigail Williams</dc:creator>
  <cp:lastModifiedBy>Abigail Williams</cp:lastModifiedBy>
  <cp:revision>10</cp:revision>
  <dcterms:created xsi:type="dcterms:W3CDTF">2021-01-08T13:43:01Z</dcterms:created>
  <dcterms:modified xsi:type="dcterms:W3CDTF">2021-01-15T09:44:15Z</dcterms:modified>
</cp:coreProperties>
</file>