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9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0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5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5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8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3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0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016-3008-4AE1-905E-714EFA1B5C0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6FF2-3D78-4C25-B4A9-4132D3089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gallery.org.uk/visiting/virtual-tou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HfW precursive" panose="00000500000000000000" pitchFamily="2" charset="0"/>
              </a:rPr>
              <a:t>Friday 29</a:t>
            </a:r>
            <a:r>
              <a:rPr lang="en-GB" sz="5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5400" u="sng" dirty="0" smtClean="0">
                <a:latin typeface="HfW precursive" panose="00000500000000000000" pitchFamily="2" charset="0"/>
              </a:rPr>
              <a:t> January 2021</a:t>
            </a:r>
            <a:endParaRPr lang="en-GB" sz="54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 u="sng" dirty="0" smtClean="0">
                <a:latin typeface="HfW precursive" panose="00000500000000000000" pitchFamily="2" charset="0"/>
              </a:rPr>
              <a:t>Art</a:t>
            </a:r>
            <a:endParaRPr lang="en-GB" sz="72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2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70" y="1504603"/>
            <a:ext cx="9526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Recap – A few weeks ago we looked around an Art Gallery virtually.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Let’s have another look  -  What is in most Art Galleries?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  <a:hlinkClick r:id="rId2"/>
              </a:rPr>
              <a:t>https://www.nationalgallery.org.uk/visiting/virtual-tours</a:t>
            </a:r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We looked at the features of a portrait: Can you remember what the features of a portrait are?   </a:t>
            </a:r>
          </a:p>
        </p:txBody>
      </p:sp>
    </p:spTree>
    <p:extLst>
      <p:ext uri="{BB962C8B-B14F-4D97-AF65-F5344CB8AC3E}">
        <p14:creationId xmlns:p14="http://schemas.microsoft.com/office/powerpoint/2010/main" val="130275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949" y="515389"/>
            <a:ext cx="74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Today we are going to be looking at a different Monarch…..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Who is this Monarch?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4" y="1326804"/>
            <a:ext cx="3084830" cy="46532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07" y="1161720"/>
            <a:ext cx="2854325" cy="19024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9" y="3431251"/>
            <a:ext cx="2392680" cy="26555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31" y="600625"/>
            <a:ext cx="2361565" cy="23670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32" y="3111950"/>
            <a:ext cx="2699385" cy="3369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39596" y="3431251"/>
            <a:ext cx="1906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fW precursive" panose="00000500000000000000" pitchFamily="2" charset="0"/>
              </a:rPr>
              <a:t>How do you think the Queen feels about the portraits painted of her?</a:t>
            </a:r>
            <a:endParaRPr lang="en-GB" dirty="0">
              <a:latin typeface="HfW precursive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2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524" y="773084"/>
            <a:ext cx="101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This week we are going to focus on a different Monarch…. Queen Elizabeth II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Can you research on the computer some portraits of her?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2116" y="1928553"/>
            <a:ext cx="3732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Today we are going to focus on the portrait by Andy Warhol </a:t>
            </a:r>
            <a:r>
              <a:rPr lang="en-GB" dirty="0">
                <a:solidFill>
                  <a:srgbClr val="202122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1985</a:t>
            </a:r>
            <a:r>
              <a:rPr lang="en-GB" dirty="0" smtClean="0">
                <a:latin typeface="HfW precursive" panose="00000500000000000000" pitchFamily="2" charset="0"/>
              </a:rPr>
              <a:t>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What type of art work is Andy Warhol famous for?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Can you research some other work by Andy Warhol?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dirty="0" smtClean="0">
                <a:latin typeface="HfW precursive" panose="00000500000000000000" pitchFamily="2" charset="0"/>
              </a:rPr>
              <a:t>Over the next two weeks we are going to be looking at pop art of Queen Elizabeth II. 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endParaRPr lang="en-GB" dirty="0" smtClean="0">
              <a:latin typeface="HfW precursive" panose="00000500000000000000" pitchFamily="2" charset="0"/>
            </a:endParaRPr>
          </a:p>
          <a:p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6" y="1551075"/>
            <a:ext cx="4045585" cy="49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902" y="665018"/>
            <a:ext cx="90941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HfW precursive" panose="00000500000000000000" pitchFamily="2" charset="0"/>
              </a:rPr>
              <a:t>Task: Can you have a go at re creating the pop art picture of Queen Elizabeth II?</a:t>
            </a:r>
          </a:p>
          <a:p>
            <a:r>
              <a:rPr lang="en-GB" sz="3200" dirty="0" smtClean="0">
                <a:latin typeface="HfW precursive" panose="00000500000000000000" pitchFamily="2" charset="0"/>
              </a:rPr>
              <a:t>Use resources in your house…</a:t>
            </a:r>
          </a:p>
          <a:p>
            <a:r>
              <a:rPr lang="en-GB" sz="3200" dirty="0" smtClean="0">
                <a:latin typeface="HfW precursive" panose="00000500000000000000" pitchFamily="2" charset="0"/>
              </a:rPr>
              <a:t>You can choose what size the picture is and how you represent it.</a:t>
            </a:r>
          </a:p>
          <a:p>
            <a:endParaRPr lang="en-GB" sz="3200" dirty="0">
              <a:latin typeface="HfW precursive" panose="00000500000000000000" pitchFamily="2" charset="0"/>
            </a:endParaRPr>
          </a:p>
          <a:p>
            <a:r>
              <a:rPr lang="en-GB" sz="3200" smtClean="0">
                <a:latin typeface="HfW precursive" panose="00000500000000000000" pitchFamily="2" charset="0"/>
              </a:rPr>
              <a:t>We </a:t>
            </a:r>
            <a:r>
              <a:rPr lang="en-GB" sz="3200" smtClean="0">
                <a:latin typeface="HfW precursive" panose="00000500000000000000" pitchFamily="2" charset="0"/>
              </a:rPr>
              <a:t>can’t </a:t>
            </a:r>
            <a:r>
              <a:rPr lang="en-GB" sz="3200" dirty="0" smtClean="0">
                <a:latin typeface="HfW precursive" panose="00000500000000000000" pitchFamily="2" charset="0"/>
              </a:rPr>
              <a:t>wait to see all of your fantastic creations!!!!!</a:t>
            </a:r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215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HfW precursive</vt:lpstr>
      <vt:lpstr>Office Theme</vt:lpstr>
      <vt:lpstr>Friday 29th January 2021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15th January 2021</dc:title>
  <dc:creator>Abigail Williams</dc:creator>
  <cp:lastModifiedBy>Gott, Rebecca</cp:lastModifiedBy>
  <cp:revision>11</cp:revision>
  <dcterms:created xsi:type="dcterms:W3CDTF">2021-01-08T13:43:01Z</dcterms:created>
  <dcterms:modified xsi:type="dcterms:W3CDTF">2021-01-28T12:40:34Z</dcterms:modified>
</cp:coreProperties>
</file>