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4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9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8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0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75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5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5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6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3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1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0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F7016-3008-4AE1-905E-714EFA1B5C0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5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Friday </a:t>
            </a:r>
            <a:r>
              <a:rPr lang="en-GB" sz="4800" u="sng" dirty="0" smtClean="0">
                <a:latin typeface="HfW precursive" panose="00000500000000000000" pitchFamily="2" charset="0"/>
              </a:rPr>
              <a:t>5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March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7200" u="sng" dirty="0" smtClean="0">
                <a:latin typeface="HfW precursive" panose="00000500000000000000" pitchFamily="2" charset="0"/>
              </a:rPr>
              <a:t>DT</a:t>
            </a:r>
            <a:endParaRPr lang="en-GB" sz="7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22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6290" y="1496291"/>
            <a:ext cx="88447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Recap - The </a:t>
            </a:r>
            <a:r>
              <a:rPr lang="en-GB" sz="2800" dirty="0" smtClean="0">
                <a:latin typeface="HfW precursive" panose="00000500000000000000" pitchFamily="2" charset="0"/>
              </a:rPr>
              <a:t>focus for this half term is DT.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Over the next couple of weeks we are going to be to be learning…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Cooking and Nutrition – focussing on these strands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HfW precursive" panose="00000500000000000000" pitchFamily="2" charset="0"/>
              </a:rPr>
              <a:t>use </a:t>
            </a:r>
            <a:r>
              <a:rPr lang="en-GB" sz="2800" dirty="0">
                <a:latin typeface="HfW precursive" panose="00000500000000000000" pitchFamily="2" charset="0"/>
              </a:rPr>
              <a:t>the basic principles of a healthy and varied diet to prepare dishes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HfW precursive" panose="00000500000000000000" pitchFamily="2" charset="0"/>
              </a:rPr>
              <a:t>understand </a:t>
            </a:r>
            <a:r>
              <a:rPr lang="en-GB" sz="2800" dirty="0">
                <a:latin typeface="HfW precursive" panose="00000500000000000000" pitchFamily="2" charset="0"/>
              </a:rPr>
              <a:t>where food comes </a:t>
            </a:r>
            <a:r>
              <a:rPr lang="en-GB" sz="2800" dirty="0" smtClean="0">
                <a:latin typeface="HfW precursive" panose="00000500000000000000" pitchFamily="2" charset="0"/>
              </a:rPr>
              <a:t>from.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804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1596" y="963089"/>
            <a:ext cx="104407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Can you remember what our topic for this half term is?</a:t>
            </a:r>
          </a:p>
          <a:p>
            <a:r>
              <a:rPr lang="en-GB" sz="4000" dirty="0" smtClean="0">
                <a:latin typeface="HfW precursive" panose="00000500000000000000" pitchFamily="2" charset="0"/>
              </a:rPr>
              <a:t>Can you discuss your learning from last week – looking at Iqaluit and why the fishing industry is important to them. 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72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2536" y="2147246"/>
            <a:ext cx="91190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Today we are going to be focussing on living </a:t>
            </a:r>
            <a:r>
              <a:rPr lang="en-GB" sz="2800" dirty="0" smtClean="0">
                <a:latin typeface="HfW precursive" panose="00000500000000000000" pitchFamily="2" charset="0"/>
              </a:rPr>
              <a:t>in opposite climates…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What is a climate?</a:t>
            </a:r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38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1395" y="665018"/>
            <a:ext cx="10016837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Today we are going to be focussing on </a:t>
            </a:r>
            <a:r>
              <a:rPr lang="en-GB" sz="4000" dirty="0" smtClean="0">
                <a:latin typeface="HfW precursive" panose="00000500000000000000" pitchFamily="2" charset="0"/>
              </a:rPr>
              <a:t>the North of England Vs North of Australia…</a:t>
            </a:r>
          </a:p>
          <a:p>
            <a:endParaRPr lang="en-GB" sz="4000" dirty="0">
              <a:latin typeface="HfW precursive" panose="00000500000000000000" pitchFamily="2" charset="0"/>
            </a:endParaRPr>
          </a:p>
          <a:p>
            <a:r>
              <a:rPr lang="en-GB" sz="4000" dirty="0" smtClean="0">
                <a:latin typeface="HfW precursive" panose="00000500000000000000" pitchFamily="2" charset="0"/>
              </a:rPr>
              <a:t>What is the climate like in the North of England?</a:t>
            </a:r>
          </a:p>
          <a:p>
            <a:r>
              <a:rPr lang="en-GB" sz="4000" dirty="0" smtClean="0">
                <a:latin typeface="HfW precursive" panose="00000500000000000000" pitchFamily="2" charset="0"/>
              </a:rPr>
              <a:t>What is the climate like in the North of Australia?</a:t>
            </a:r>
          </a:p>
          <a:p>
            <a:r>
              <a:rPr lang="en-GB" sz="2400" dirty="0">
                <a:latin typeface="HfW precursive" panose="00000500000000000000" pitchFamily="2" charset="0"/>
              </a:rPr>
              <a:t>Discuss with an adult…. Can you explain why?</a:t>
            </a:r>
          </a:p>
          <a:p>
            <a:endParaRPr lang="en-GB" sz="2400" dirty="0" smtClean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545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76" y="404950"/>
            <a:ext cx="3934895" cy="33836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6476" y="4088674"/>
            <a:ext cx="4715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North of England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67" y="209005"/>
            <a:ext cx="6270866" cy="47156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3154" y="5159829"/>
            <a:ext cx="5577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North of Australia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885509" y="404950"/>
            <a:ext cx="3148148" cy="1476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613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8269" y="532015"/>
            <a:ext cx="10291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28204" y="428548"/>
            <a:ext cx="104312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North of England….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The </a:t>
            </a:r>
            <a:r>
              <a:rPr lang="en-GB" dirty="0">
                <a:latin typeface="HfW precursive" panose="00000500000000000000" pitchFamily="2" charset="0"/>
              </a:rPr>
              <a:t>climate in the area tends to be cold, and many of traditional North England dishes are made from inexpensive ingredients which grow well and last in cold weather</a:t>
            </a:r>
            <a:r>
              <a:rPr lang="en-GB" dirty="0" smtClean="0">
                <a:latin typeface="HfW precursive" panose="00000500000000000000" pitchFamily="2" charset="0"/>
              </a:rPr>
              <a:t>.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How do we cook foods in England? What is the most traditional way?</a:t>
            </a:r>
          </a:p>
          <a:p>
            <a:endParaRPr lang="en-GB" dirty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Here are some traditional foods that come from the North of England…</a:t>
            </a:r>
          </a:p>
          <a:p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38" y="2416627"/>
            <a:ext cx="2738526" cy="18265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32138" y="4243224"/>
            <a:ext cx="2738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Treacle Tart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196" y="2205990"/>
            <a:ext cx="2324100" cy="1714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418320" y="4023360"/>
            <a:ext cx="2207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Stottie Cake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3910" y="2975372"/>
            <a:ext cx="2394857" cy="246530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410053" y="5522755"/>
            <a:ext cx="210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Egg Custards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312" y="4627405"/>
            <a:ext cx="2686050" cy="17907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886473" y="4937760"/>
            <a:ext cx="1957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Cumberland Sausage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14160" y="59806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rgbClr val="333333"/>
                </a:solidFill>
                <a:latin typeface="HfW precursive" panose="00000500000000000000" pitchFamily="2" charset="0"/>
              </a:rPr>
              <a:t>Curd is a type of cheese, and the north of England is known for its fine dairy products.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8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992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256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Friday 5th March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15th January 2021</dc:title>
  <dc:creator>Abigail Williams</dc:creator>
  <cp:lastModifiedBy>Abigail Williams</cp:lastModifiedBy>
  <cp:revision>22</cp:revision>
  <dcterms:created xsi:type="dcterms:W3CDTF">2021-01-08T13:43:01Z</dcterms:created>
  <dcterms:modified xsi:type="dcterms:W3CDTF">2021-02-22T14:43:28Z</dcterms:modified>
</cp:coreProperties>
</file>