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9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8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0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75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5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5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6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3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1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0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F7016-3008-4AE1-905E-714EFA1B5C05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5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Friday </a:t>
            </a:r>
            <a:r>
              <a:rPr lang="en-GB" sz="4800" u="sng" dirty="0" smtClean="0">
                <a:latin typeface="HfW precursive" panose="00000500000000000000" pitchFamily="2" charset="0"/>
              </a:rPr>
              <a:t>26th </a:t>
            </a:r>
            <a:r>
              <a:rPr lang="en-GB" sz="4800" u="sng" dirty="0" smtClean="0">
                <a:latin typeface="HfW precursive" panose="00000500000000000000" pitchFamily="2" charset="0"/>
              </a:rPr>
              <a:t>February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7200" u="sng" dirty="0" smtClean="0">
                <a:latin typeface="HfW precursive" panose="00000500000000000000" pitchFamily="2" charset="0"/>
              </a:rPr>
              <a:t>DT</a:t>
            </a:r>
            <a:endParaRPr lang="en-GB" sz="7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22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6290" y="1496291"/>
            <a:ext cx="88447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The focus for this half term is DT.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Over the next couple of weeks we are going to be to be learning…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Cooking and Nutrition – focussing on these strands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HfW precursive" panose="00000500000000000000" pitchFamily="2" charset="0"/>
              </a:rPr>
              <a:t>use </a:t>
            </a:r>
            <a:r>
              <a:rPr lang="en-GB" sz="2800" dirty="0">
                <a:latin typeface="HfW precursive" panose="00000500000000000000" pitchFamily="2" charset="0"/>
              </a:rPr>
              <a:t>the basic principles of a healthy and varied diet to prepare dishes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HfW precursive" panose="00000500000000000000" pitchFamily="2" charset="0"/>
              </a:rPr>
              <a:t>understand </a:t>
            </a:r>
            <a:r>
              <a:rPr lang="en-GB" sz="2800" dirty="0">
                <a:latin typeface="HfW precursive" panose="00000500000000000000" pitchFamily="2" charset="0"/>
              </a:rPr>
              <a:t>where food comes </a:t>
            </a:r>
            <a:r>
              <a:rPr lang="en-GB" sz="2800" dirty="0" smtClean="0">
                <a:latin typeface="HfW precursive" panose="00000500000000000000" pitchFamily="2" charset="0"/>
              </a:rPr>
              <a:t>from.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804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8270" y="989215"/>
            <a:ext cx="1044078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HfW precursive" panose="00000500000000000000" pitchFamily="2" charset="0"/>
              </a:rPr>
              <a:t>This half term we are looking at the topic ‘Islands’….</a:t>
            </a:r>
          </a:p>
          <a:p>
            <a:endParaRPr lang="en-GB" sz="4400" dirty="0">
              <a:latin typeface="HfW precursive" panose="00000500000000000000" pitchFamily="2" charset="0"/>
            </a:endParaRPr>
          </a:p>
          <a:p>
            <a:r>
              <a:rPr lang="en-GB" sz="4400" dirty="0" smtClean="0">
                <a:latin typeface="HfW precursive" panose="00000500000000000000" pitchFamily="2" charset="0"/>
              </a:rPr>
              <a:t>What do you know about Islands?</a:t>
            </a:r>
          </a:p>
          <a:p>
            <a:r>
              <a:rPr lang="en-GB" sz="4400" dirty="0" smtClean="0">
                <a:latin typeface="HfW precursive" panose="00000500000000000000" pitchFamily="2" charset="0"/>
              </a:rPr>
              <a:t>Can you research some facts about different Islands?</a:t>
            </a:r>
            <a:endParaRPr lang="en-GB" sz="4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72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3084" y="540327"/>
            <a:ext cx="91190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Today we are going to be focussing on living in remote places…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Shetland Islands                              Iqaluit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40" y="2787096"/>
            <a:ext cx="3993897" cy="29463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521" y="2787096"/>
            <a:ext cx="4325649" cy="294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38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1395" y="665018"/>
            <a:ext cx="1001683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Today we are going to be focussing on Iqaluit….</a:t>
            </a:r>
          </a:p>
          <a:p>
            <a:endParaRPr lang="en-GB" sz="4000" dirty="0">
              <a:latin typeface="HfW precursive" panose="00000500000000000000" pitchFamily="2" charset="0"/>
            </a:endParaRPr>
          </a:p>
          <a:p>
            <a:r>
              <a:rPr lang="en-GB" sz="4000" dirty="0">
                <a:latin typeface="HfW precursive" panose="00000500000000000000" pitchFamily="2" charset="0"/>
              </a:rPr>
              <a:t>The name Iqaluit translates as ‘</a:t>
            </a:r>
            <a:r>
              <a:rPr lang="en-GB" sz="4000" dirty="0">
                <a:solidFill>
                  <a:srgbClr val="FF0000"/>
                </a:solidFill>
                <a:latin typeface="HfW precursive" panose="00000500000000000000" pitchFamily="2" charset="0"/>
              </a:rPr>
              <a:t>the place of many fish’ </a:t>
            </a:r>
            <a:r>
              <a:rPr lang="en-GB" sz="4000" dirty="0">
                <a:latin typeface="HfW precursive" panose="00000500000000000000" pitchFamily="2" charset="0"/>
              </a:rPr>
              <a:t>and fishing is a big industry here.</a:t>
            </a:r>
          </a:p>
          <a:p>
            <a:r>
              <a:rPr lang="en-GB" sz="2400" dirty="0" smtClean="0">
                <a:latin typeface="HfW precursive" panose="00000500000000000000" pitchFamily="2" charset="0"/>
              </a:rPr>
              <a:t>Can you research some pictures of Iqaluit?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545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8269" y="532015"/>
            <a:ext cx="1029115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What do you think the climate is like in Iqaluit?</a:t>
            </a:r>
          </a:p>
          <a:p>
            <a:r>
              <a:rPr lang="en-GB" sz="2000" dirty="0" smtClean="0">
                <a:latin typeface="HfW precursive" panose="00000500000000000000" pitchFamily="2" charset="0"/>
              </a:rPr>
              <a:t>Discuss with an adult…. Can you explain why?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endParaRPr lang="en-GB" sz="3200" dirty="0" smtClean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The </a:t>
            </a:r>
            <a:r>
              <a:rPr lang="en-GB" sz="3200" dirty="0">
                <a:latin typeface="HfW precursive" panose="00000500000000000000" pitchFamily="2" charset="0"/>
              </a:rPr>
              <a:t>weather is extremely different to the weather in Shetland, for eight months of the year the average temperature is below freezing</a:t>
            </a:r>
            <a:r>
              <a:rPr lang="en-GB" sz="3200" dirty="0" smtClean="0">
                <a:latin typeface="HfW precursive" panose="00000500000000000000" pitchFamily="2" charset="0"/>
              </a:rPr>
              <a:t>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282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1520" y="631767"/>
            <a:ext cx="999189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Task: Iqaluit is known as the fishing industry…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>
                <a:latin typeface="HfW precursive" panose="00000500000000000000" pitchFamily="2" charset="0"/>
              </a:rPr>
              <a:t>Write a short paragraph </a:t>
            </a:r>
            <a:r>
              <a:rPr lang="en-GB" sz="2800" dirty="0" smtClean="0">
                <a:latin typeface="HfW precursive" panose="00000500000000000000" pitchFamily="2" charset="0"/>
              </a:rPr>
              <a:t>explaining….</a:t>
            </a:r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How </a:t>
            </a:r>
            <a:r>
              <a:rPr lang="en-GB" sz="2800" dirty="0">
                <a:latin typeface="HfW precursive" panose="00000500000000000000" pitchFamily="2" charset="0"/>
              </a:rPr>
              <a:t>do climate affect this?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How </a:t>
            </a:r>
            <a:r>
              <a:rPr lang="en-GB" sz="2800" dirty="0">
                <a:latin typeface="HfW precursive" panose="00000500000000000000" pitchFamily="2" charset="0"/>
              </a:rPr>
              <a:t>does this affect the food produce</a:t>
            </a:r>
            <a:r>
              <a:rPr lang="en-GB" sz="2800" dirty="0" smtClean="0">
                <a:latin typeface="HfW precursive" panose="00000500000000000000" pitchFamily="2" charset="0"/>
              </a:rPr>
              <a:t>?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err="1" smtClean="0">
                <a:latin typeface="HfW precursive" panose="00000500000000000000" pitchFamily="2" charset="0"/>
              </a:rPr>
              <a:t>Challenge:Can</a:t>
            </a:r>
            <a:r>
              <a:rPr lang="en-GB" sz="2800" dirty="0" smtClean="0">
                <a:latin typeface="HfW precursive" panose="00000500000000000000" pitchFamily="2" charset="0"/>
              </a:rPr>
              <a:t> you research some other traditional foods from Iqaluit? Can you make a poster of pictures of the different traditional foods? </a:t>
            </a:r>
          </a:p>
        </p:txBody>
      </p:sp>
    </p:spTree>
    <p:extLst>
      <p:ext uri="{BB962C8B-B14F-4D97-AF65-F5344CB8AC3E}">
        <p14:creationId xmlns:p14="http://schemas.microsoft.com/office/powerpoint/2010/main" val="724018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236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Office Theme</vt:lpstr>
      <vt:lpstr>Friday 26th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15th January 2021</dc:title>
  <dc:creator>Abigail Williams</dc:creator>
  <cp:lastModifiedBy>Abigail Williams</cp:lastModifiedBy>
  <cp:revision>15</cp:revision>
  <dcterms:created xsi:type="dcterms:W3CDTF">2021-01-08T13:43:01Z</dcterms:created>
  <dcterms:modified xsi:type="dcterms:W3CDTF">2021-02-12T09:53:36Z</dcterms:modified>
</cp:coreProperties>
</file>