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518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934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496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043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148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376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32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18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052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543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086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E51E1-AC0D-4523-BF2D-A7B673BA8965}" type="datetimeFigureOut">
              <a:rPr lang="en-GB" smtClean="0"/>
              <a:t>11/01/2021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A2297-51A5-4493-BD20-81538AA255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7312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86763" y="1532216"/>
            <a:ext cx="894376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600" dirty="0" smtClean="0">
                <a:latin typeface="HfW precursive" panose="00000500000000000000" pitchFamily="2" charset="0"/>
              </a:rPr>
              <a:t>Daily Maths Challenge</a:t>
            </a:r>
            <a:endParaRPr lang="en-GB" sz="96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971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9483" y="517232"/>
            <a:ext cx="2573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Monday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010" y="1591941"/>
            <a:ext cx="11071095" cy="4103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026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9483" y="517232"/>
            <a:ext cx="2573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Tuesday 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634" y="1840135"/>
            <a:ext cx="10625612" cy="3938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38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9483" y="517232"/>
            <a:ext cx="29760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Wednesday 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483" y="1513563"/>
            <a:ext cx="10862140" cy="4026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575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9483" y="517232"/>
            <a:ext cx="2573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Thursday 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748" y="1812211"/>
            <a:ext cx="10952183" cy="3391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3002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89483" y="517232"/>
            <a:ext cx="2573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>
                <a:latin typeface="HfW precursive" panose="00000500000000000000" pitchFamily="2" charset="0"/>
              </a:rPr>
              <a:t>Friday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1728" y="270794"/>
            <a:ext cx="6941093" cy="323052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0" y="3501322"/>
            <a:ext cx="5743647" cy="2864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1791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Barber, J</dc:creator>
  <cp:lastModifiedBy>Puttick, Lauren</cp:lastModifiedBy>
  <cp:revision>3</cp:revision>
  <dcterms:created xsi:type="dcterms:W3CDTF">2021-01-06T14:04:59Z</dcterms:created>
  <dcterms:modified xsi:type="dcterms:W3CDTF">2021-01-11T21:29:17Z</dcterms:modified>
</cp:coreProperties>
</file>