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9CC0-87A2-4E02-875D-2C04FFBAB8F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F5FD-B94A-47AF-ACDC-72990B1A3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5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9CC0-87A2-4E02-875D-2C04FFBAB8F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F5FD-B94A-47AF-ACDC-72990B1A3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6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9CC0-87A2-4E02-875D-2C04FFBAB8F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F5FD-B94A-47AF-ACDC-72990B1A3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3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9CC0-87A2-4E02-875D-2C04FFBAB8F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F5FD-B94A-47AF-ACDC-72990B1A3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74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9CC0-87A2-4E02-875D-2C04FFBAB8F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F5FD-B94A-47AF-ACDC-72990B1A3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80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9CC0-87A2-4E02-875D-2C04FFBAB8F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F5FD-B94A-47AF-ACDC-72990B1A3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772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9CC0-87A2-4E02-875D-2C04FFBAB8F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F5FD-B94A-47AF-ACDC-72990B1A3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87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9CC0-87A2-4E02-875D-2C04FFBAB8F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F5FD-B94A-47AF-ACDC-72990B1A3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9CC0-87A2-4E02-875D-2C04FFBAB8F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F5FD-B94A-47AF-ACDC-72990B1A3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72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9CC0-87A2-4E02-875D-2C04FFBAB8F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F5FD-B94A-47AF-ACDC-72990B1A3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78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F9CC0-87A2-4E02-875D-2C04FFBAB8F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4F5FD-B94A-47AF-ACDC-72990B1A3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5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F9CC0-87A2-4E02-875D-2C04FFBAB8F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4F5FD-B94A-47AF-ACDC-72990B1A3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68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68" y="257582"/>
            <a:ext cx="5225823" cy="6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9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90" y="136479"/>
            <a:ext cx="7704909" cy="640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7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382"/>
            <a:ext cx="6610385" cy="6206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589" y="4260912"/>
            <a:ext cx="6222411" cy="25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5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532" y="0"/>
            <a:ext cx="5025678" cy="676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72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91" y="278946"/>
            <a:ext cx="6456181" cy="60618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256" y="4418195"/>
            <a:ext cx="554174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8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" y="93617"/>
            <a:ext cx="5610225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578" y="1312817"/>
            <a:ext cx="55245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11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08" y="372971"/>
            <a:ext cx="5553075" cy="2219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165" y="1083400"/>
            <a:ext cx="56007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7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663" y="259896"/>
            <a:ext cx="5480006" cy="644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3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043" y="255814"/>
            <a:ext cx="8712441" cy="2644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192" y="3388723"/>
            <a:ext cx="9224142" cy="27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5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20" y="3624805"/>
            <a:ext cx="9056781" cy="2723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020" y="243745"/>
            <a:ext cx="9504107" cy="266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98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Puttick, Lauren</dc:creator>
  <cp:lastModifiedBy>Puttick, Lauren</cp:lastModifiedBy>
  <cp:revision>3</cp:revision>
  <dcterms:created xsi:type="dcterms:W3CDTF">2021-01-26T14:47:04Z</dcterms:created>
  <dcterms:modified xsi:type="dcterms:W3CDTF">2021-01-26T14:55:23Z</dcterms:modified>
</cp:coreProperties>
</file>