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48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86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05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34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54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79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90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56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04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40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22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40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3C6AF-0ADC-4354-BDF9-DC82D375D067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65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325455"/>
              </p:ext>
            </p:extLst>
          </p:nvPr>
        </p:nvGraphicFramePr>
        <p:xfrm>
          <a:off x="0" y="0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095551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600" u="sng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Friday 12</a:t>
                      </a:r>
                      <a:r>
                        <a:rPr lang="en-GB" sz="3600" u="sng" baseline="300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3600" u="sng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February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04074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22450"/>
              </p:ext>
            </p:extLst>
          </p:nvPr>
        </p:nvGraphicFramePr>
        <p:xfrm>
          <a:off x="3907971" y="640080"/>
          <a:ext cx="6607629" cy="640080"/>
        </p:xfrm>
        <a:graphic>
          <a:graphicData uri="http://schemas.openxmlformats.org/drawingml/2006/table">
            <a:tbl>
              <a:tblPr/>
              <a:tblGrid>
                <a:gridCol w="6607629">
                  <a:extLst>
                    <a:ext uri="{9D8B030D-6E8A-4147-A177-3AD203B41FA5}">
                      <a16:colId xmlns:a16="http://schemas.microsoft.com/office/drawing/2014/main" val="19530177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600" u="sng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Writing a Formal Letter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94789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070470"/>
              </p:ext>
            </p:extLst>
          </p:nvPr>
        </p:nvGraphicFramePr>
        <p:xfrm>
          <a:off x="0" y="1486694"/>
          <a:ext cx="12043954" cy="1066800"/>
        </p:xfrm>
        <a:graphic>
          <a:graphicData uri="http://schemas.openxmlformats.org/drawingml/2006/table">
            <a:tbl>
              <a:tblPr/>
              <a:tblGrid>
                <a:gridCol w="12043954">
                  <a:extLst>
                    <a:ext uri="{9D8B030D-6E8A-4147-A177-3AD203B41FA5}">
                      <a16:colId xmlns:a16="http://schemas.microsoft.com/office/drawing/2014/main" val="547176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Learning objective: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Today I am </a:t>
                      </a:r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learning to write</a:t>
                      </a:r>
                      <a:r>
                        <a:rPr lang="en-GB" sz="32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 formal letter.</a:t>
                      </a:r>
                      <a:endParaRPr lang="en-GB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05464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759396"/>
              </p:ext>
            </p:extLst>
          </p:nvPr>
        </p:nvGraphicFramePr>
        <p:xfrm>
          <a:off x="0" y="2881948"/>
          <a:ext cx="10515600" cy="25298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5606784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Success </a:t>
                      </a:r>
                      <a:r>
                        <a:rPr lang="en-GB" sz="3200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Criteria: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know I will be </a:t>
                      </a:r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successful </a:t>
                      </a: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if </a:t>
                      </a:r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–</a:t>
                      </a:r>
                    </a:p>
                    <a:p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can</a:t>
                      </a:r>
                      <a:r>
                        <a:rPr lang="en-GB" sz="32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include the features of a formal letter</a:t>
                      </a:r>
                    </a:p>
                    <a:p>
                      <a:r>
                        <a:rPr lang="en-GB" sz="32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can include neat, joined handwriting</a:t>
                      </a:r>
                    </a:p>
                    <a:p>
                      <a:r>
                        <a:rPr lang="en-GB" sz="32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can include correct use of CL and 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307590"/>
                  </a:ext>
                </a:extLst>
              </a:tr>
            </a:tbl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1475" y="59457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9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" y="509451"/>
            <a:ext cx="11011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Yesterday we learnt about the features of a formal letter. Today we will have a go at writing our own letter.</a:t>
            </a:r>
          </a:p>
          <a:p>
            <a:pPr algn="ctr"/>
            <a:endParaRPr lang="en-GB" sz="2400" dirty="0">
              <a:latin typeface="Century Gothic" panose="020B0502020202020204" pitchFamily="34" charset="0"/>
            </a:endParaRPr>
          </a:p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So, lets quickly remind ourselves of the features…</a:t>
            </a:r>
          </a:p>
          <a:p>
            <a:pPr algn="ctr"/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986" y="2448443"/>
            <a:ext cx="10048175" cy="356047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7267" y="60089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5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1" y="584775"/>
            <a:ext cx="1184801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Century Gothic" panose="020B0502020202020204" pitchFamily="34" charset="0"/>
              </a:rPr>
              <a:t>Task</a:t>
            </a:r>
          </a:p>
          <a:p>
            <a:pPr algn="ctr"/>
            <a:r>
              <a:rPr lang="en-GB" sz="2000" dirty="0" smtClean="0">
                <a:latin typeface="Century Gothic" panose="020B0502020202020204" pitchFamily="34" charset="0"/>
              </a:rPr>
              <a:t>I would like you to write a letter to one of your school friends who is working at school or at home.</a:t>
            </a:r>
          </a:p>
          <a:p>
            <a:pPr algn="ctr"/>
            <a:endParaRPr lang="en-GB" sz="2000" dirty="0">
              <a:latin typeface="Century Gothic" panose="020B0502020202020204" pitchFamily="34" charset="0"/>
            </a:endParaRPr>
          </a:p>
          <a:p>
            <a:pPr algn="ctr"/>
            <a:r>
              <a:rPr lang="en-GB" sz="2000" dirty="0" smtClean="0">
                <a:latin typeface="Century Gothic" panose="020B0502020202020204" pitchFamily="34" charset="0"/>
              </a:rPr>
              <a:t>In the letter I would like you to tell your friend all about what you have been learning during the Lockdown and the things you enjoyed the most.</a:t>
            </a:r>
          </a:p>
          <a:p>
            <a:pPr algn="ctr"/>
            <a:r>
              <a:rPr lang="en-GB" sz="2000" dirty="0" smtClean="0">
                <a:latin typeface="Century Gothic" panose="020B0502020202020204" pitchFamily="34" charset="0"/>
              </a:rPr>
              <a:t>You could also write about some of the things you are looking forward to doing when we are all back together after the Lockdown.</a:t>
            </a:r>
          </a:p>
          <a:p>
            <a:pPr algn="ctr"/>
            <a:endParaRPr lang="en-GB" sz="2000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latin typeface="Century Gothic" panose="020B0502020202020204" pitchFamily="34" charset="0"/>
              </a:rPr>
              <a:t>Remember to include all of the features of a formal letter as well as neat joined handwriting and correct CL and P.</a:t>
            </a:r>
          </a:p>
          <a:p>
            <a:pPr algn="ctr"/>
            <a:endParaRPr lang="en-GB" sz="2000" dirty="0" smtClean="0">
              <a:latin typeface="Century Gothic" panose="020B0502020202020204" pitchFamily="34" charset="0"/>
            </a:endParaRPr>
          </a:p>
          <a:p>
            <a:pPr algn="ctr"/>
            <a:r>
              <a:rPr lang="en-GB" sz="2000" dirty="0" smtClean="0">
                <a:latin typeface="Century Gothic" panose="020B0502020202020204" pitchFamily="34" charset="0"/>
              </a:rPr>
              <a:t>If you are working at home at the moment we would really like it if you could upload your finished letter onto Class Dojo </a:t>
            </a:r>
            <a:r>
              <a:rPr lang="en-GB" sz="2000" b="1" dirty="0" smtClean="0">
                <a:latin typeface="Century Gothic" panose="020B0502020202020204" pitchFamily="34" charset="0"/>
              </a:rPr>
              <a:t>Class Story</a:t>
            </a:r>
            <a:r>
              <a:rPr lang="en-GB" sz="2000" dirty="0" smtClean="0">
                <a:latin typeface="Century Gothic" panose="020B0502020202020204" pitchFamily="34" charset="0"/>
              </a:rPr>
              <a:t>. We will do the same in school.</a:t>
            </a:r>
          </a:p>
          <a:p>
            <a:pPr algn="ctr"/>
            <a:endParaRPr lang="en-GB" sz="2000" dirty="0" smtClean="0">
              <a:latin typeface="Century Gothic" panose="020B0502020202020204" pitchFamily="34" charset="0"/>
            </a:endParaRPr>
          </a:p>
          <a:p>
            <a:pPr algn="ctr"/>
            <a:r>
              <a:rPr lang="en-GB" sz="2000" dirty="0" smtClean="0">
                <a:latin typeface="Century Gothic" panose="020B0502020202020204" pitchFamily="34" charset="0"/>
              </a:rPr>
              <a:t>This way we can all share in each others work and have a good old catch up!</a:t>
            </a:r>
          </a:p>
          <a:p>
            <a:pPr algn="ctr"/>
            <a:endParaRPr lang="en-GB" sz="2000" dirty="0">
              <a:latin typeface="Century Gothic" panose="020B0502020202020204" pitchFamily="34" charset="0"/>
            </a:endParaRPr>
          </a:p>
          <a:p>
            <a:pPr algn="ctr"/>
            <a:r>
              <a:rPr lang="en-GB" sz="2000" dirty="0" smtClean="0">
                <a:latin typeface="Century Gothic" panose="020B0502020202020204" pitchFamily="34" charset="0"/>
              </a:rPr>
              <a:t>I really look forward to hearing from you all and can’t wait to see your finished letters.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1292" y="53579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4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261</Words>
  <Application>Microsoft Office PowerPoint</Application>
  <PresentationFormat>Widescreen</PresentationFormat>
  <Paragraphs>25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Brunskill, Nichola</dc:creator>
  <cp:lastModifiedBy>Smurthwaite, Andrew</cp:lastModifiedBy>
  <cp:revision>134</cp:revision>
  <dcterms:created xsi:type="dcterms:W3CDTF">2021-01-08T09:49:20Z</dcterms:created>
  <dcterms:modified xsi:type="dcterms:W3CDTF">2021-02-10T11:18:18Z</dcterms:modified>
</cp:coreProperties>
</file>