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4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6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05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3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4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7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0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6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48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0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0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C6AF-0ADC-4354-BDF9-DC82D375D067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79C8-6E6A-4439-93A5-1DA6069D4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5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41397"/>
              </p:ext>
            </p:extLst>
          </p:nvPr>
        </p:nvGraphicFramePr>
        <p:xfrm>
          <a:off x="0" y="0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0955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Thursday 28</a:t>
                      </a:r>
                      <a:r>
                        <a:rPr lang="en-GB" sz="3600" u="sng" baseline="300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GB" sz="3600" u="sng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January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0407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36052"/>
              </p:ext>
            </p:extLst>
          </p:nvPr>
        </p:nvGraphicFramePr>
        <p:xfrm>
          <a:off x="3907971" y="640080"/>
          <a:ext cx="4713515" cy="640080"/>
        </p:xfrm>
        <a:graphic>
          <a:graphicData uri="http://schemas.openxmlformats.org/drawingml/2006/table">
            <a:tbl>
              <a:tblPr/>
              <a:tblGrid>
                <a:gridCol w="4713515">
                  <a:extLst>
                    <a:ext uri="{9D8B030D-6E8A-4147-A177-3AD203B41FA5}">
                      <a16:colId xmlns:a16="http://schemas.microsoft.com/office/drawing/2014/main" val="1953017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u="sng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Persuasive writing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9478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15225"/>
              </p:ext>
            </p:extLst>
          </p:nvPr>
        </p:nvGraphicFramePr>
        <p:xfrm>
          <a:off x="0" y="1486694"/>
          <a:ext cx="10515600" cy="15544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5471768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Learning objective: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Today I am learning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produce an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advert for my product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05464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706457"/>
              </p:ext>
            </p:extLst>
          </p:nvPr>
        </p:nvGraphicFramePr>
        <p:xfrm>
          <a:off x="0" y="2881948"/>
          <a:ext cx="10515600" cy="25298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0678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Success </a:t>
                      </a:r>
                      <a:r>
                        <a:rPr lang="en-GB" sz="3200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Criteria: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know I will be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successful </a:t>
                      </a:r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if -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3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320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include a hook to engage the reader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include lots of persuasive vocabulary</a:t>
                      </a:r>
                    </a:p>
                    <a:p>
                      <a:r>
                        <a:rPr lang="en-GB" sz="3200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can include the features of an advert</a:t>
                      </a:r>
                      <a:endParaRPr lang="en-GB" sz="16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07590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68185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9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737" y="1985554"/>
            <a:ext cx="119002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entury Gothic" panose="020B0502020202020204" pitchFamily="34" charset="0"/>
              </a:rPr>
              <a:t>Today you </a:t>
            </a:r>
            <a:r>
              <a:rPr lang="en-GB" sz="3200" dirty="0" smtClean="0">
                <a:latin typeface="Century Gothic" panose="020B0502020202020204" pitchFamily="34" charset="0"/>
              </a:rPr>
              <a:t>will produce your own advert for the product you designed </a:t>
            </a:r>
            <a:r>
              <a:rPr lang="en-GB" sz="3200" dirty="0">
                <a:latin typeface="Century Gothic" panose="020B0502020202020204" pitchFamily="34" charset="0"/>
              </a:rPr>
              <a:t>made from</a:t>
            </a:r>
            <a:endParaRPr lang="en-GB" sz="4800" dirty="0">
              <a:latin typeface="Century Gothic" panose="020B0502020202020204" pitchFamily="34" charset="0"/>
            </a:endParaRPr>
          </a:p>
          <a:p>
            <a:pPr algn="ctr"/>
            <a:r>
              <a:rPr lang="en-GB" sz="3200" dirty="0">
                <a:latin typeface="Century Gothic" panose="020B0502020202020204" pitchFamily="34" charset="0"/>
              </a:rPr>
              <a:t>re-used plastic</a:t>
            </a:r>
            <a:r>
              <a:rPr lang="en-GB" sz="3200" dirty="0" smtClean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4800" dirty="0">
              <a:latin typeface="Century Gothic" panose="020B0502020202020204" pitchFamily="34" charset="0"/>
            </a:endParaRPr>
          </a:p>
          <a:p>
            <a:pPr algn="ctr"/>
            <a:r>
              <a:rPr lang="en-GB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Remember to refer to your plan from yesterday.</a:t>
            </a:r>
          </a:p>
          <a:p>
            <a:pPr algn="ctr"/>
            <a:r>
              <a:rPr lang="en-GB" sz="32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What must your advert include to make it a great advert?</a:t>
            </a:r>
            <a:endParaRPr lang="en-GB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toy Advertising Posters Examples"/>
          <p:cNvSpPr>
            <a:spLocks noChangeAspect="1" noChangeArrowheads="1"/>
          </p:cNvSpPr>
          <p:nvPr/>
        </p:nvSpPr>
        <p:spPr bwMode="auto">
          <a:xfrm>
            <a:off x="4870631" y="1431018"/>
            <a:ext cx="17335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toy Advertising Posters Examples"/>
          <p:cNvSpPr>
            <a:spLocks noChangeAspect="1" noChangeArrowheads="1"/>
          </p:cNvSpPr>
          <p:nvPr/>
        </p:nvSpPr>
        <p:spPr bwMode="auto">
          <a:xfrm>
            <a:off x="63500" y="-136525"/>
            <a:ext cx="17335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24" y="737371"/>
            <a:ext cx="2883989" cy="3913985"/>
          </a:xfrm>
          <a:prstGeom prst="rect">
            <a:avLst/>
          </a:prstGeom>
        </p:spPr>
      </p:pic>
      <p:sp>
        <p:nvSpPr>
          <p:cNvPr id="6" name="AutoShape 6" descr="Image result for adverts for toys"/>
          <p:cNvSpPr>
            <a:spLocks noChangeAspect="1" noChangeArrowheads="1"/>
          </p:cNvSpPr>
          <p:nvPr/>
        </p:nvSpPr>
        <p:spPr bwMode="auto">
          <a:xfrm>
            <a:off x="63500" y="-136525"/>
            <a:ext cx="17335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972" y="829093"/>
            <a:ext cx="2816225" cy="3791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637" y="737371"/>
            <a:ext cx="3117940" cy="39745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839" y="5120641"/>
            <a:ext cx="11872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Here are some adverts for you to consider.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What do you think? Can you spot any of the features we discussed yesterday?</a:t>
            </a:r>
          </a:p>
          <a:p>
            <a:pPr algn="ctr"/>
            <a:r>
              <a:rPr lang="en-GB" sz="2400" dirty="0" smtClean="0">
                <a:latin typeface="Century Gothic" panose="020B0502020202020204" pitchFamily="34" charset="0"/>
              </a:rPr>
              <a:t>Can you do better?</a:t>
            </a:r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3" y="322345"/>
            <a:ext cx="118480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Today’s challenge is to produce an amazing advert for the product you have designed.</a:t>
            </a:r>
          </a:p>
          <a:p>
            <a:r>
              <a:rPr lang="en-GB" sz="2800" dirty="0" smtClean="0">
                <a:latin typeface="Century Gothic" panose="020B0502020202020204" pitchFamily="34" charset="0"/>
              </a:rPr>
              <a:t>Remember, it must include a </a:t>
            </a:r>
            <a:r>
              <a:rPr lang="en-GB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hook</a:t>
            </a:r>
            <a:r>
              <a:rPr lang="en-GB" sz="2800" dirty="0" smtClean="0">
                <a:latin typeface="Century Gothic" panose="020B0502020202020204" pitchFamily="34" charset="0"/>
              </a:rPr>
              <a:t>, </a:t>
            </a:r>
            <a:r>
              <a:rPr lang="en-GB" sz="2800" dirty="0" smtClean="0">
                <a:latin typeface="Century Gothic" panose="020B0502020202020204" pitchFamily="34" charset="0"/>
              </a:rPr>
              <a:t>amazing, </a:t>
            </a:r>
            <a:r>
              <a:rPr lang="en-GB" sz="2800" dirty="0" smtClean="0">
                <a:latin typeface="Century Gothic" panose="020B0502020202020204" pitchFamily="34" charset="0"/>
              </a:rPr>
              <a:t>persuasive </a:t>
            </a:r>
            <a:r>
              <a:rPr lang="en-GB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vocabulary</a:t>
            </a:r>
            <a:r>
              <a:rPr lang="en-GB" sz="2800" dirty="0" smtClean="0">
                <a:latin typeface="Century Gothic" panose="020B0502020202020204" pitchFamily="34" charset="0"/>
              </a:rPr>
              <a:t> and all of the </a:t>
            </a:r>
            <a:r>
              <a:rPr lang="en-GB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features</a:t>
            </a:r>
            <a:r>
              <a:rPr lang="en-GB" sz="2800" dirty="0" smtClean="0">
                <a:latin typeface="Century Gothic" panose="020B0502020202020204" pitchFamily="34" charset="0"/>
              </a:rPr>
              <a:t> of </a:t>
            </a:r>
            <a:r>
              <a:rPr lang="en-GB" sz="2800" dirty="0" smtClean="0">
                <a:latin typeface="Century Gothic" panose="020B0502020202020204" pitchFamily="34" charset="0"/>
              </a:rPr>
              <a:t>an </a:t>
            </a:r>
            <a:r>
              <a:rPr lang="en-GB" sz="2800" dirty="0" smtClean="0">
                <a:latin typeface="Century Gothic" panose="020B0502020202020204" pitchFamily="34" charset="0"/>
              </a:rPr>
              <a:t>advert for it to be amazing.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 smtClean="0">
                <a:latin typeface="Century Gothic" panose="020B0502020202020204" pitchFamily="34" charset="0"/>
              </a:rPr>
              <a:t>Remember to refer to your planning sheet.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 smtClean="0">
                <a:latin typeface="Century Gothic" panose="020B0502020202020204" pitchFamily="34" charset="0"/>
              </a:rPr>
              <a:t>Good luck!!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174</Words>
  <Application>Microsoft Office PowerPoint</Application>
  <PresentationFormat>Widescreen</PresentationFormat>
  <Paragraphs>23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Brunskill, Nichola</dc:creator>
  <cp:lastModifiedBy>Oliver, K</cp:lastModifiedBy>
  <cp:revision>42</cp:revision>
  <dcterms:created xsi:type="dcterms:W3CDTF">2021-01-08T09:49:20Z</dcterms:created>
  <dcterms:modified xsi:type="dcterms:W3CDTF">2021-01-26T20:41:08Z</dcterms:modified>
</cp:coreProperties>
</file>