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imateheroes.org/from-waste-to-robes%e2%80%8b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97002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Tuesday 9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and Wednesday 10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February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48003"/>
              </p:ext>
            </p:extLst>
          </p:nvPr>
        </p:nvGraphicFramePr>
        <p:xfrm>
          <a:off x="3907971" y="640080"/>
          <a:ext cx="6607629" cy="640080"/>
        </p:xfrm>
        <a:graphic>
          <a:graphicData uri="http://schemas.openxmlformats.org/drawingml/2006/table">
            <a:tbl>
              <a:tblPr/>
              <a:tblGrid>
                <a:gridCol w="6607629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From Waste to Robes.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72448"/>
              </p:ext>
            </p:extLst>
          </p:nvPr>
        </p:nvGraphicFramePr>
        <p:xfrm>
          <a:off x="0" y="1486694"/>
          <a:ext cx="12043954" cy="1066800"/>
        </p:xfrm>
        <a:graphic>
          <a:graphicData uri="http://schemas.openxmlformats.org/drawingml/2006/table">
            <a:tbl>
              <a:tblPr/>
              <a:tblGrid>
                <a:gridCol w="12043954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using my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planning to write up my story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83549"/>
              </p:ext>
            </p:extLst>
          </p:nvPr>
        </p:nvGraphicFramePr>
        <p:xfrm>
          <a:off x="0" y="2881948"/>
          <a:ext cx="10515600" cy="3017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</a:p>
                    <a:p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all sections form the story mountain in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my story.</a:t>
                      </a:r>
                      <a:endParaRPr lang="en-GB" sz="3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all of the different sentence types we have covered in our planning in our story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n-GB" sz="3200" baseline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10" y="378823"/>
            <a:ext cx="1156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entury Gothic" panose="020B0502020202020204" pitchFamily="34" charset="0"/>
              </a:rPr>
              <a:t>From Waste to Robes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Yesterday we finished planning our story.</a:t>
            </a:r>
          </a:p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Today and tomorrow </a:t>
            </a:r>
            <a:r>
              <a:rPr lang="en-GB" sz="2400" dirty="0" smtClean="0">
                <a:latin typeface="Century Gothic" panose="020B0502020202020204" pitchFamily="34" charset="0"/>
              </a:rPr>
              <a:t>we are going to use all of our planning to create our own book.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1172" y="6025829"/>
            <a:ext cx="906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  <a:hlinkClick r:id="rId2"/>
              </a:rPr>
              <a:t>https://climateheroes.org/from-waste-to-robes%e2%80%8b</a:t>
            </a:r>
            <a:r>
              <a:rPr lang="en-GB" sz="2400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954" y="2124657"/>
            <a:ext cx="7405737" cy="37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1" y="287381"/>
            <a:ext cx="12070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Today </a:t>
            </a:r>
            <a:r>
              <a:rPr lang="en-GB" sz="2000" dirty="0" smtClean="0">
                <a:latin typeface="Century Gothic" panose="020B0502020202020204" pitchFamily="34" charset="0"/>
              </a:rPr>
              <a:t>and tomorrow we </a:t>
            </a:r>
            <a:r>
              <a:rPr lang="en-GB" sz="2000" dirty="0" smtClean="0">
                <a:latin typeface="Century Gothic" panose="020B0502020202020204" pitchFamily="34" charset="0"/>
              </a:rPr>
              <a:t>will </a:t>
            </a:r>
            <a:r>
              <a:rPr lang="en-GB" sz="2000" dirty="0" smtClean="0">
                <a:latin typeface="Century Gothic" panose="020B0502020202020204" pitchFamily="34" charset="0"/>
              </a:rPr>
              <a:t>use all of our planning to help us create a book for our story.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Lets look at the Success Criteria and read it carefully.</a:t>
            </a:r>
          </a:p>
          <a:p>
            <a:pPr algn="ctr"/>
            <a:endParaRPr lang="en-GB" sz="2400" dirty="0" smtClean="0">
              <a:latin typeface="Century Gothic" panose="020B0502020202020204" pitchFamily="34" charset="0"/>
            </a:endParaRPr>
          </a:p>
          <a:p>
            <a:pPr algn="ctr"/>
            <a:endParaRPr lang="en-GB" sz="2400" dirty="0" smtClean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78" y="1072211"/>
            <a:ext cx="6865213" cy="56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7" y="378823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latin typeface="Century Gothic" panose="020B0502020202020204" pitchFamily="34" charset="0"/>
              </a:rPr>
              <a:t>TASK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578" y="105247"/>
            <a:ext cx="2299063" cy="1630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496" y="1736093"/>
            <a:ext cx="98340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Over the course of today and tomorrow you will create your very own book!</a:t>
            </a:r>
          </a:p>
          <a:p>
            <a:r>
              <a:rPr lang="en-GB" b="1" dirty="0" smtClean="0"/>
              <a:t>Use the Success Criteria to see what must be included.</a:t>
            </a:r>
          </a:p>
          <a:p>
            <a:r>
              <a:rPr lang="en-GB" b="1" dirty="0" smtClean="0"/>
              <a:t>As </a:t>
            </a:r>
            <a:r>
              <a:rPr lang="en-GB" b="1" dirty="0"/>
              <a:t>an extra challenge, can you make your writing really look like a book?</a:t>
            </a:r>
            <a:endParaRPr lang="en-GB" dirty="0"/>
          </a:p>
          <a:p>
            <a:r>
              <a:rPr lang="en-GB" dirty="0"/>
              <a:t>Can you include a front cover?</a:t>
            </a:r>
          </a:p>
          <a:p>
            <a:r>
              <a:rPr lang="en-GB" dirty="0"/>
              <a:t>A back cover?</a:t>
            </a:r>
          </a:p>
          <a:p>
            <a:r>
              <a:rPr lang="en-GB" dirty="0"/>
              <a:t>Coloured illustrations?</a:t>
            </a:r>
          </a:p>
          <a:p>
            <a:r>
              <a:rPr lang="en-GB" dirty="0"/>
              <a:t>A contents page and page numbers?</a:t>
            </a:r>
          </a:p>
          <a:p>
            <a:r>
              <a:rPr lang="en-GB" dirty="0"/>
              <a:t>A blurb?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We are really excited to see what you can produce.</a:t>
            </a:r>
          </a:p>
          <a:p>
            <a:r>
              <a:rPr lang="en-GB" b="1" u="sng" dirty="0"/>
              <a:t>Take your time – you have two days to produce your book.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Can you share your finished book with the children in school? They would love to see them!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 smtClean="0"/>
              <a:t>You can upload </a:t>
            </a:r>
            <a:r>
              <a:rPr lang="en-GB" b="1" dirty="0"/>
              <a:t>photos of your finished book onto Class Dojo via Class Story to share in class</a:t>
            </a:r>
            <a:r>
              <a:rPr lang="en-GB" b="1" dirty="0" smtClean="0"/>
              <a:t>,</a:t>
            </a:r>
          </a:p>
          <a:p>
            <a:r>
              <a:rPr lang="en-GB" b="1" dirty="0" smtClean="0"/>
              <a:t>but </a:t>
            </a:r>
            <a:r>
              <a:rPr lang="en-GB" b="1" dirty="0"/>
              <a:t>do not forget to upload your book in the usual way if you would like feedback from your teacher.</a:t>
            </a:r>
            <a:endParaRPr lang="en-GB" dirty="0"/>
          </a:p>
          <a:p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89" y="1996274"/>
            <a:ext cx="3318735" cy="27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200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Smurthwaite, Andrew</cp:lastModifiedBy>
  <cp:revision>120</cp:revision>
  <dcterms:created xsi:type="dcterms:W3CDTF">2021-01-08T09:49:20Z</dcterms:created>
  <dcterms:modified xsi:type="dcterms:W3CDTF">2021-02-05T10:22:43Z</dcterms:modified>
</cp:coreProperties>
</file>