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1zZw7yrI22M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64352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 21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72830"/>
              </p:ext>
            </p:extLst>
          </p:nvPr>
        </p:nvGraphicFramePr>
        <p:xfrm>
          <a:off x="3907971" y="64008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Instruction Writing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15551"/>
              </p:ext>
            </p:extLst>
          </p:nvPr>
        </p:nvGraphicFramePr>
        <p:xfrm>
          <a:off x="0" y="1486694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learning to write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 set of instructions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17548"/>
              </p:ext>
            </p:extLst>
          </p:nvPr>
        </p:nvGraphicFramePr>
        <p:xfrm>
          <a:off x="0" y="2881948"/>
          <a:ext cx="10515600" cy="27736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-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include imperative verbs.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a how to title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set my instructions out correctly</a:t>
                      </a:r>
                    </a:p>
                    <a:p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22465" y="1140528"/>
            <a:ext cx="9632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Yesterday, you watched a video of </a:t>
            </a:r>
            <a:r>
              <a:rPr lang="en-GB" dirty="0" err="1" smtClean="0">
                <a:latin typeface="Century Gothic" panose="020B0502020202020204" pitchFamily="34" charset="0"/>
              </a:rPr>
              <a:t>Isatou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latin typeface="Century Gothic" panose="020B0502020202020204" pitchFamily="34" charset="0"/>
              </a:rPr>
              <a:t>Ceesay</a:t>
            </a:r>
            <a:r>
              <a:rPr lang="en-GB" dirty="0" smtClean="0">
                <a:latin typeface="Century Gothic" panose="020B0502020202020204" pitchFamily="34" charset="0"/>
              </a:rPr>
              <a:t> making her purses and then attempted to make your own.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The link to the video is below if you need to watch it again today: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https://www.youtube.com/watch?v=1zZw7yrI22M&amp;feature=youtu.be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Today you will write a set of instructions </a:t>
            </a:r>
            <a:r>
              <a:rPr lang="en-GB" dirty="0" smtClean="0">
                <a:latin typeface="Century Gothic" panose="020B0502020202020204" pitchFamily="34" charset="0"/>
              </a:rPr>
              <a:t>explaining to </a:t>
            </a:r>
            <a:r>
              <a:rPr lang="en-GB" dirty="0">
                <a:latin typeface="Century Gothic" panose="020B0502020202020204" pitchFamily="34" charset="0"/>
              </a:rPr>
              <a:t>the reader how to make a purse from a </a:t>
            </a:r>
            <a:r>
              <a:rPr lang="en-GB" dirty="0" smtClean="0">
                <a:latin typeface="Century Gothic" panose="020B0502020202020204" pitchFamily="34" charset="0"/>
              </a:rPr>
              <a:t>plastic bag.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What must you include in your instructions to </a:t>
            </a:r>
            <a:r>
              <a:rPr lang="en-GB" dirty="0" smtClean="0">
                <a:latin typeface="Century Gothic" panose="020B0502020202020204" pitchFamily="34" charset="0"/>
              </a:rPr>
              <a:t>make </a:t>
            </a:r>
            <a:r>
              <a:rPr lang="en-GB" dirty="0">
                <a:latin typeface="Century Gothic" panose="020B0502020202020204" pitchFamily="34" charset="0"/>
              </a:rPr>
              <a:t>them a success?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Instructions should have…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Title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Subtitle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Bullet </a:t>
            </a:r>
            <a:r>
              <a:rPr lang="en-GB" dirty="0" smtClean="0">
                <a:latin typeface="Century Gothic" panose="020B0502020202020204" pitchFamily="34" charset="0"/>
              </a:rPr>
              <a:t>point list of equipment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Ordered steps with numbers</a:t>
            </a:r>
          </a:p>
          <a:p>
            <a:r>
              <a:rPr lang="en-GB" smtClean="0">
                <a:latin typeface="Century Gothic" panose="020B0502020202020204" pitchFamily="34" charset="0"/>
              </a:rPr>
              <a:t>Use </a:t>
            </a:r>
            <a:r>
              <a:rPr lang="en-GB" dirty="0">
                <a:latin typeface="Century Gothic" panose="020B0502020202020204" pitchFamily="34" charset="0"/>
              </a:rPr>
              <a:t>a colon to introduce a </a:t>
            </a:r>
            <a:r>
              <a:rPr lang="en-GB" dirty="0" smtClean="0">
                <a:latin typeface="Century Gothic" panose="020B0502020202020204" pitchFamily="34" charset="0"/>
              </a:rPr>
              <a:t>list. A colon looks like this :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62" y="0"/>
            <a:ext cx="8711021" cy="65082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155</Words>
  <Application>Microsoft Office PowerPoint</Application>
  <PresentationFormat>Widescreen</PresentationFormat>
  <Paragraphs>23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Instructions should have…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Oliver, K</cp:lastModifiedBy>
  <cp:revision>21</cp:revision>
  <dcterms:created xsi:type="dcterms:W3CDTF">2021-01-08T09:49:20Z</dcterms:created>
  <dcterms:modified xsi:type="dcterms:W3CDTF">2021-01-19T21:01:03Z</dcterms:modified>
</cp:coreProperties>
</file>