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67" r:id="rId5"/>
    <p:sldId id="275" r:id="rId6"/>
    <p:sldId id="276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jazeera.com/program/episode/2013/2/5/garbage-homes-bolivia" TargetMode="External"/><Relationship Id="rId2" Type="http://schemas.openxmlformats.org/officeDocument/2006/relationships/hyperlink" Target="https://www.aljazeera.com/features/2016/8/14/the-woman-turning-rubbish-into-homes-in-pakista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negreenplanet.org/lifestyle/beyond-plastic-10-eco-products-made-from-recycled-plastic/4/" TargetMode="External"/><Relationship Id="rId4" Type="http://schemas.openxmlformats.org/officeDocument/2006/relationships/hyperlink" Target="http://www.aljazeera.com/programmes/earthrise/2017/05/colombia-lego-homes-17053108344388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36918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Monday 25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January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73235"/>
              </p:ext>
            </p:extLst>
          </p:nvPr>
        </p:nvGraphicFramePr>
        <p:xfrm>
          <a:off x="3907971" y="64008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78979"/>
              </p:ext>
            </p:extLst>
          </p:nvPr>
        </p:nvGraphicFramePr>
        <p:xfrm>
          <a:off x="0" y="1486694"/>
          <a:ext cx="10515600" cy="10668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learning to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and note take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14922"/>
              </p:ext>
            </p:extLst>
          </p:nvPr>
        </p:nvGraphicFramePr>
        <p:xfrm>
          <a:off x="0" y="2881948"/>
          <a:ext cx="10515600" cy="3017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-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find relevant information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make links between my research and One Plastic Bag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make notes of the key information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Let’s read a little more of our book…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9" y="523220"/>
            <a:ext cx="8112987" cy="6336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8606" y="772775"/>
            <a:ext cx="2882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Why might they be mocked?</a:t>
            </a:r>
          </a:p>
          <a:p>
            <a:endParaRPr lang="en-GB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Who might mock them?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2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900"/>
            <a:ext cx="8112987" cy="6336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8606" y="772775"/>
            <a:ext cx="28825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Look at the picture carefully. </a:t>
            </a:r>
          </a:p>
          <a:p>
            <a:endParaRPr lang="en-GB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does it show?</a:t>
            </a:r>
          </a:p>
          <a:p>
            <a:endParaRPr lang="en-GB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can we infer </a:t>
            </a:r>
            <a:r>
              <a:rPr lang="en-GB" sz="2000" dirty="0">
                <a:latin typeface="Century Gothic" panose="020B0502020202020204" pitchFamily="34" charset="0"/>
              </a:rPr>
              <a:t>from details such as the dark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background, the candle, the way in which the women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are arranged</a:t>
            </a:r>
            <a:r>
              <a:rPr lang="en-GB" sz="2000" dirty="0" smtClean="0">
                <a:latin typeface="Century Gothic" panose="020B0502020202020204" pitchFamily="34" charset="0"/>
              </a:rPr>
              <a:t>?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What might they be hoping to achieve?</a:t>
            </a:r>
          </a:p>
        </p:txBody>
      </p:sp>
    </p:spTree>
    <p:extLst>
      <p:ext uri="{BB962C8B-B14F-4D97-AF65-F5344CB8AC3E}">
        <p14:creationId xmlns:p14="http://schemas.microsoft.com/office/powerpoint/2010/main" val="292543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373" cy="6848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39374" y="939746"/>
            <a:ext cx="2969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What do you notice about this picture?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How is it different to the last picture? </a:t>
            </a:r>
          </a:p>
          <a:p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Think about the colour and the light.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6235" cy="6862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6235" y="1133344"/>
            <a:ext cx="28847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What might it </a:t>
            </a: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take to </a:t>
            </a:r>
            <a:r>
              <a:rPr lang="en-GB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change their opinion about </a:t>
            </a:r>
            <a:r>
              <a:rPr lang="en-GB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Isatou’s</a:t>
            </a:r>
            <a:r>
              <a:rPr lang="en-GB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plan?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0309" cy="6854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6235" y="1133344"/>
            <a:ext cx="2884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What </a:t>
            </a:r>
            <a:r>
              <a:rPr lang="en-GB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 you notice about the picture?</a:t>
            </a:r>
          </a:p>
        </p:txBody>
      </p:sp>
    </p:spTree>
    <p:extLst>
      <p:ext uri="{BB962C8B-B14F-4D97-AF65-F5344CB8AC3E}">
        <p14:creationId xmlns:p14="http://schemas.microsoft.com/office/powerpoint/2010/main" val="324228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19002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u="sng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Task</a:t>
            </a:r>
          </a:p>
          <a:p>
            <a:pPr algn="ctr"/>
            <a:endParaRPr lang="en-GB" sz="3200" dirty="0" smtClean="0"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You will now research different and innovative ways that plastic has been used, recycled and repurposed in different parts of the world</a:t>
            </a:r>
            <a:r>
              <a:rPr lang="en-GB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. Record your findings using either a list of bullet points or by using a mind map.</a:t>
            </a:r>
            <a:endParaRPr lang="en-GB" sz="3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There are some clips below to give you some examples but you can add as many of your own ideas as you can think of!</a:t>
            </a:r>
          </a:p>
          <a:p>
            <a:pPr algn="ctr"/>
            <a:endParaRPr lang="en-GB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920" y="5001078"/>
            <a:ext cx="1026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www.aljazeera.com/features/2016/8/14/the-woman-turning-rubbish-into-homes-in-pakistan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0920" y="6309419"/>
            <a:ext cx="8656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www.aljazeera.com/program/episode/2013/2/5/garbage-homes-bolivia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920" y="5408156"/>
            <a:ext cx="1079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www.aljazeera.com/programmes/earthrise/2017/05/colombia-lego-homes-170531083443884.html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0920" y="5886662"/>
            <a:ext cx="1035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https://www.onegreenplanet.org/lifestyle/beyond-plastic-10-eco-products-made-from-recycled-plastic/4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9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Smurthwaite, Andrew</cp:lastModifiedBy>
  <cp:revision>25</cp:revision>
  <dcterms:created xsi:type="dcterms:W3CDTF">2021-01-08T09:49:20Z</dcterms:created>
  <dcterms:modified xsi:type="dcterms:W3CDTF">2021-01-22T08:56:23Z</dcterms:modified>
</cp:coreProperties>
</file>