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80" r:id="rId3"/>
    <p:sldId id="281" r:id="rId4"/>
    <p:sldId id="278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9E14-9A75-144F-B93D-079548FD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2F835-A914-6242-B711-BF4B9594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0217-2984-DC41-AEC7-5DF1E46E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B321-5FC2-234E-8481-6A78A94A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00CD3-2E40-3A4B-A0C4-95E6D7C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6978-7D51-354B-9690-7AC57B9D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63D1C-9195-AF4A-A07F-624D1F60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FB0B-A0F4-B44F-B0CC-34CADE5D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76F5-6497-D94D-AAE1-E6F057EA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49A8-DF32-494C-BC6B-BD8E8A60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79983-DEA2-D441-B5C9-A210CCB3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F7479-DAD4-9745-B3A4-E857840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35A7-48D9-1A4F-9BCE-CF64C30B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C366-522A-B248-8FC6-BD2ECC14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C6C7-A3C7-2C40-B130-3DE00454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B4CF-441B-F54C-AB6A-97A25BE8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CF7E-4593-AA4C-AF24-7F290635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86AA-B2E5-9745-BDAC-3BEBB56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946A-FE7D-7A41-831D-59C34259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FC58-F414-444A-9E14-FF00BEB7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DE00-3567-0D43-AA09-269A0ADA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50F1-A458-7742-9043-08E095F4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8FEB-2F0C-914D-B390-07BA70B9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49F0-1123-9448-8444-68729D7C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B6DC-443D-9A42-BCA6-BF010C7A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9BB2-0A64-6747-BC7E-D9A9853D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1CA9-181A-D248-BF7A-1420E57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481C4-161A-A34F-A3D2-C1A9A552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9A40D-EE7D-2147-971B-D4DD2055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C192-E52D-544F-957C-D15D549D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9FE6-9284-1B4C-B8BC-BCC1B56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8D06-D816-1649-A6BC-C8BF84AF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75372-B2A8-F24F-8A18-4D927A5D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BD1D5-1E3A-A048-970F-48060E9C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FFAE5-A1E5-2D4D-8FAA-EF0746F61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D45FB-2B9F-5A45-875C-861D81CD0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36413-854D-5741-8635-83B91B28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07026-977A-EC40-A565-3E883E0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9E5A-A5AC-EE49-86AD-41D1DB8A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7584-14B4-2F40-A85D-B66EAC84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547FB-CFDD-0142-BD87-5696D484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7DA0-2136-944B-A408-D1BCB8A5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B0938-BF63-5E4B-945A-28297686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A912E-5856-C445-A1BA-36ADE5E9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4635E-9B76-7A46-9296-10ED26DC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5077B-CE2D-2843-95F5-116970D8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A408-4DF7-7B4B-8CCA-D13F8C6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A388-B94A-0745-8182-59B257FA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0DF1B-FB60-2D48-9545-79568EC6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90358-31DD-AF41-B0D6-26CA3E77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A9EC4-50A4-F641-B95A-DF54DB11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93838-6225-3445-8136-AF5536DA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5BBD-FF16-184A-A0A2-CA9235C8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1DD44-CD12-2F4C-BFDB-C342E4EB2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8856A-8B89-A240-B41C-69D8B289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6A5E-9F4D-214B-AF1C-D78D6F2F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F180A-078B-9E40-85F7-4F5AE302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AF6C-980B-3C46-B34D-944CD177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18857-D350-5440-BC08-1BBC1CE3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6337F-3F88-F54A-8028-793FA56D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ACDDD-BE46-1F40-AA00-9784680E5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67AF-14A7-B64A-98B5-67C441AB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3765-050A-E24E-8158-DC5E72C52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F98E3C-8874-C04A-89FF-1E9842C1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11C7A-9D26-1B42-9D80-BE9B84092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" y="2001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86D62C-6045-AE4F-AEB0-29258BA65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035" y="132347"/>
            <a:ext cx="9834033" cy="62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F98E3C-8874-C04A-89FF-1E9842C1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11C7A-9D26-1B42-9D80-BE9B84092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" y="200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86735-B2E8-514A-A4A4-A7A86A1C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913" y="324852"/>
            <a:ext cx="8375688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3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F98E3C-8874-C04A-89FF-1E9842C1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11C7A-9D26-1B42-9D80-BE9B84092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" y="200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D79A7-3B6F-584D-9E9F-7FBF40C7B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182" y="288757"/>
            <a:ext cx="8109002" cy="6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9E5AF-39B6-BA4C-99D4-A5DA58BD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66" y="336884"/>
            <a:ext cx="8214020" cy="62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0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F7488-EEBA-E34E-B54D-449C52A74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371" y="180473"/>
            <a:ext cx="8902895" cy="63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5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15</cp:revision>
  <dcterms:created xsi:type="dcterms:W3CDTF">2021-02-12T08:17:45Z</dcterms:created>
  <dcterms:modified xsi:type="dcterms:W3CDTF">2021-04-16T10:23:24Z</dcterms:modified>
</cp:coreProperties>
</file>