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7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92C6-94BD-7643-AEEB-E6F362202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D32C4-6B34-8944-BA05-32DA61AF0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3AC01-A139-5F48-AE49-C150C95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E782-449F-C54D-825C-12A9850E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4880-0DC1-0941-B3A0-E71E0A83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10D1-F6BA-184D-B738-182A5DCA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AB1B5-8A33-324E-91FA-E3D377F0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98EE2-AC99-1E4A-A3FC-283E1DE2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CDD9-8430-9342-AF73-C3D998C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DDBC-298D-1C4F-B42B-AB315FC4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30650-5D84-3640-ABB6-1C16CBD9E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0EC52-8FA1-6842-B2C7-09E95312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172A9-4281-B54A-B470-82A625CB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EFDF-6E2D-B243-9683-B94E9E7C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56F5-5262-7A44-BFEE-37C9F752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17AE-0FC1-2149-9588-D730E59E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F606-A96C-9A4E-9B5A-BDC6C22BF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C0668-8FD3-0A45-9B5B-05F8CDE4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21FD2-B2A6-DA4A-BADA-69C4DD20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F16C2-F8E5-9A47-B9F6-9374F364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AC8A-6013-3241-A682-A73F5E6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E3FB2-3762-D14B-95CC-EA45F272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82D5-77B4-CA4B-A3B3-483E60C5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7DFA-1FB8-9940-B14C-C0770C4B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D9CF3-67D0-024D-B4D6-446C86E1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D746-97D6-1542-A89C-CDD3268D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ED9D-9707-204E-AD2A-AEC91066C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CBD85-02C7-7B40-B2DF-4E7F3854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D738D-7492-4647-AF41-131BB20A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928B7-5795-D049-8A9E-AE8B6475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98239-2FA6-0C44-91B9-B5B92B1A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8C73-4BD2-5148-A4AA-ABAF869A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7606-5152-4D4B-9098-D10F9B53A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910AC-F9FE-AB40-B746-A5121BB55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09EF0-F0A5-3042-AE14-B4678D701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0DC7E-8023-DD44-889A-6B47E0DCE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A579A-5AA9-0742-BD0B-B9624700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5BFB9-6D89-5345-9791-E94B730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F840D-79A2-3948-B711-FE77ECB4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6E56-16F9-3341-86B2-46F5F128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BD901-526A-9D4A-B3AE-C18A3660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3FBD2-8D28-7F4A-A159-B94D3E15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336C3-BFF4-DB41-84EC-F327798C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D4290-9ACC-F442-ABEB-B18B4F75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4BADE-830A-7C4B-8A24-75C6B25C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30492-B06F-4A44-BA3A-F548FFC0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4102-64F1-7B48-90A4-B2D38B64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8B0A-D81B-874E-8550-8BDEB9E6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141B3-E431-1A4A-B361-F84F96429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33985-DD54-D645-BB5F-FC53544C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A858-9F95-EF4D-8BFB-95167242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9588B-917C-B14B-9493-F0F60F85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F98B-B89A-B445-9CAA-1D3CAFF8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AD7E1-92DB-A64E-BBAF-C724C6DFF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EB31-5564-5A49-8EBC-9D4718EA3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49A72-20FB-E145-BBB9-A66E71CA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DC95-104B-BA40-AC3C-5B571FD3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F69B4-0C55-1346-A413-AF301AF5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29F3D-E17D-364F-8275-3BFB7847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DE33-B80D-8D4F-9F0F-4B3FDB55B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B412-700D-3A44-A877-A741610B2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6771-7AD8-DC4B-B031-F55F4CBC315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67E5-04B9-CA44-A1E9-E822E8A53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E92AD-3FFA-9B47-9771-186B9AB81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2B3A-BE01-FF45-82EF-763E83902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4D57F-289F-C047-89CC-4DD1DACF8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261875"/>
            <a:ext cx="9134229" cy="62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AC4BA-193A-F04E-93D4-0627FC780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34F317-8471-DB42-8652-4611E3523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8912"/>
            <a:ext cx="8314887" cy="606969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150272-9D36-5147-955E-60532CDB4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0043" y="42137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83E55-5A23-5340-A3BD-F25F13B3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1" y="272371"/>
            <a:ext cx="8307985" cy="61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BA520-E68F-4F40-8311-F003294E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262121"/>
            <a:ext cx="8301789" cy="62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C442B-121B-BB47-8A0E-0609C37A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10" y="357640"/>
            <a:ext cx="8696169" cy="61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7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CEABD-D17A-F646-8DB2-F9518FA3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1" y="350565"/>
            <a:ext cx="8606826" cy="62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8F590-4071-F247-A244-D533C30D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17" y="372978"/>
            <a:ext cx="8150880" cy="60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EAAD42-5495-994F-AD90-B6B4DD82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1" y="241470"/>
            <a:ext cx="8815919" cy="63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7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FA2C0-959E-CD4D-900B-CFD57184E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65" y="385010"/>
            <a:ext cx="8981331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4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E8974-18C6-9544-BE26-4734EC1B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48" y="409073"/>
            <a:ext cx="9117538" cy="61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33D2F-34DC-F34B-BF2A-DE8094E9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93" y="264694"/>
            <a:ext cx="8668466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70FA8-A6D1-EC40-8364-4DE17A73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34" y="288758"/>
            <a:ext cx="8969988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B30E-7AF2-E244-895D-87C57232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8" y="380004"/>
            <a:ext cx="8381901" cy="61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2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FBCD0-0392-EA4F-9AA5-70A83B8D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38" y="327451"/>
            <a:ext cx="8423278" cy="60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8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865EA-3206-9E47-9CF9-04BEC2B7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18" y="385010"/>
            <a:ext cx="8240152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4</cp:revision>
  <dcterms:created xsi:type="dcterms:W3CDTF">2021-02-11T19:55:35Z</dcterms:created>
  <dcterms:modified xsi:type="dcterms:W3CDTF">2021-02-12T07:55:41Z</dcterms:modified>
</cp:coreProperties>
</file>