
<file path=[Content_Types].xml><?xml version="1.0" encoding="utf-8"?>
<Types xmlns="http://schemas.openxmlformats.org/package/2006/content-types">
  <Default Extension="png" ContentType="image/png"/>
  <Default Extension="m4a" ContentType="audio/mp4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8" r:id="rId10"/>
    <p:sldId id="269" r:id="rId11"/>
    <p:sldId id="270" r:id="rId12"/>
    <p:sldId id="271" r:id="rId13"/>
    <p:sldId id="272" r:id="rId14"/>
    <p:sldId id="273" r:id="rId15"/>
    <p:sldId id="274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24"/>
  </p:normalViewPr>
  <p:slideViewPr>
    <p:cSldViewPr snapToGrid="0" snapToObjects="1">
      <p:cViewPr varScale="1">
        <p:scale>
          <a:sx n="109" d="100"/>
          <a:sy n="109" d="100"/>
        </p:scale>
        <p:origin x="6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0D13A8-5B25-AB43-B828-C15AE68935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2FDFEF-A9F6-3A48-A8D0-09DBC9C8DE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A34DD0-107B-8942-8103-974260A272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55E5B-D4E4-7C41-A732-4D8AE4878C2B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BEE27D-6C91-2648-9FB1-61BB5EA923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762D7B-9E2F-EB42-B160-393C9002A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08888-CA51-1643-9E94-DAF7E2514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341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9B09A4-2210-4D46-8CB7-72DD3EE1C1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6E5667-BBAA-8E41-B8ED-04C6B3FD4D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1EC537-A21C-6746-82AE-87EF262E6C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55E5B-D4E4-7C41-A732-4D8AE4878C2B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7DF767-21A1-0B40-B741-D01C45D52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81D8C8-B656-9742-8124-A8FB1272F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08888-CA51-1643-9E94-DAF7E2514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9665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FDFD904-8811-8747-90AE-16E92E24C91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76382B0-FFB4-E548-B72E-1B365CF508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88F7AD-4077-4C4A-ACB4-1961D4D12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55E5B-D4E4-7C41-A732-4D8AE4878C2B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2CEF69-137E-5C4B-AEB1-7A04C24F47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B5B89D-471B-864A-B22C-993D39FB3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08888-CA51-1643-9E94-DAF7E2514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1325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FEC0B2-55C3-1A46-90F2-9B832A7B98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A4992A-F5F6-2047-A756-6AEAEE70B0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803AAB-A04D-7141-95DD-098063B4BB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55E5B-D4E4-7C41-A732-4D8AE4878C2B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13F854-F8E1-4744-A2DE-F0220E37D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9C2607-C559-454E-AE66-F15979A82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08888-CA51-1643-9E94-DAF7E2514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653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ADEEA7-D8C9-BF49-9B06-A932408E2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4DBC0D-0F3C-1149-BB84-3569B6B5E1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F01A10-FD04-774E-B124-0D10CB98C1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55E5B-D4E4-7C41-A732-4D8AE4878C2B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ABB681-167A-B042-AB3F-AD367D1DC0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3B862E-0912-3440-A5A9-8F4E931A1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08888-CA51-1643-9E94-DAF7E2514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8479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3F895B-C650-C34A-926D-7B91B9B105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0F8F0B-5BE0-6548-B772-709A4822F3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9A1E7E-8A06-CB4C-8C3F-F9CA93C86A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1A8846-55FF-A64A-9A3A-64BFB7C21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55E5B-D4E4-7C41-A732-4D8AE4878C2B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BDC8E9-D676-6A49-B27E-4F172054A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07CBDA-7506-A94D-BEF2-7652A9326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08888-CA51-1643-9E94-DAF7E2514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5562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7ACB0B-DE92-DA4F-B7BC-64968AE8E2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E06227-5B00-F24B-8531-3943533D32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7C448B-9B3C-E443-AA3C-912A6D28AE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06ED4FA-C400-CF42-9F59-EC5643DBBC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D6A79F-9816-2249-AAAD-6F238EE446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425FA24-40E0-0745-8C28-C9EC6BA0BD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55E5B-D4E4-7C41-A732-4D8AE4878C2B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536249F-FBEF-3046-9A79-2A880F6D21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9F83654-D2C0-CD43-8F5F-25CF62A2B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08888-CA51-1643-9E94-DAF7E2514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309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92B7CD-2E5C-9B4D-A73F-92F2094F9D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5234CF2-9CE6-BB4C-AA72-1E6827F2AC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55E5B-D4E4-7C41-A732-4D8AE4878C2B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BB3883-4BA3-3449-8244-DB47748545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5580F8-38FA-1A45-908E-5211A9ED8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08888-CA51-1643-9E94-DAF7E2514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335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90777A6-2852-2B4D-A5B2-810895DDBB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55E5B-D4E4-7C41-A732-4D8AE4878C2B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C427642-07F1-B447-9486-61E9BD300F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D6C75A-04DA-9240-9877-E312A1F1D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08888-CA51-1643-9E94-DAF7E2514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563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C6B8D8-C218-9A40-8940-DC3A6607C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D6F226-4866-6841-9364-59FB51A45C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495302-1320-A341-95A2-8AD03F1882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2AE2D6-E23A-C64B-88CF-483023C410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55E5B-D4E4-7C41-A732-4D8AE4878C2B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3D1131-534E-8E42-BDFC-EB128F87EF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DC164A-59BF-314E-81E3-0D772B148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08888-CA51-1643-9E94-DAF7E2514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3589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685289-60B7-104E-BDE4-141C6895B4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EBE6A18-C6A0-814D-BF09-D874948F85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5FDF5C-8325-7349-8DC7-4080709688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6CB2A1-5181-5F46-AD6F-5BC4001D7C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55E5B-D4E4-7C41-A732-4D8AE4878C2B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5A3A3B-631B-8F43-BE5B-13BFC0CD86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F4285C-FE9A-A443-9860-4713B2C66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08888-CA51-1643-9E94-DAF7E2514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5347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D4101BA-4A6E-4A47-BCA7-41F7780F9F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04176F-5267-C947-A3DD-703539E87C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EF56B8-5032-6B43-9590-C287F8164C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D55E5B-D4E4-7C41-A732-4D8AE4878C2B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CCD80-CDD0-E044-BC40-AC897E2833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A15D77-1F64-0648-8BE7-B245D4331E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E08888-CA51-1643-9E94-DAF7E2514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282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BDA0197-4516-DE43-B0D4-67F55E7C74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399" y="316742"/>
            <a:ext cx="8705567" cy="6204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2254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E2EECF4-512E-A248-BC53-16053F62B1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43B3347-AC48-7347-B1E4-6C0A368A6E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0261" y="362609"/>
            <a:ext cx="9351478" cy="6132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4398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981F4D2-7A9E-A442-AA92-9AF1F9102A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114C03C-4774-1A49-BE01-EA1405E54E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5041" y="203351"/>
            <a:ext cx="8541917" cy="6269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6494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981F4D2-7A9E-A442-AA92-9AF1F9102A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E0E31E6-4003-7448-A040-6EF94ED2F5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9273" y="356793"/>
            <a:ext cx="8621232" cy="6144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7147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981F4D2-7A9E-A442-AA92-9AF1F9102A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F49199C-66C7-774B-9A80-63B382DA5B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8958" y="229951"/>
            <a:ext cx="8936105" cy="6398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7552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981F4D2-7A9E-A442-AA92-9AF1F9102A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F30FE92-D940-2A4A-876B-C0F9CB0386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9273" y="251687"/>
            <a:ext cx="8719801" cy="6354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5983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981F4D2-7A9E-A442-AA92-9AF1F9102A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6EDFE36-5C5F-B04F-9E0A-15B1029A4B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9273" y="210693"/>
            <a:ext cx="8614461" cy="6226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9900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78696F4-2458-EC4B-867F-736593937F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211" y="593558"/>
            <a:ext cx="10718800" cy="5383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4335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274FD00-519A-1E41-AF87-80534E31BC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6451" y="340690"/>
            <a:ext cx="9038771" cy="622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2307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54452AF-136D-E74A-B6A9-29566B65E0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4736" y="308266"/>
            <a:ext cx="8911995" cy="6333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2543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4EDB683-7F74-9443-8444-4F8CFAEC6D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8011" y="338720"/>
            <a:ext cx="9311292" cy="6182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9225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F85CD28-82DD-0142-8C97-9BF86CF288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0831" y="254658"/>
            <a:ext cx="8798562" cy="6386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9262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066D73E-C180-8140-9476-2FF2E040E1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2704" y="357559"/>
            <a:ext cx="8598071" cy="6283872"/>
          </a:xfrm>
          <a:prstGeom prst="rect">
            <a:avLst/>
          </a:prstGeom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8745996-043E-F546-BA82-21B42B0F7B5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790989" y="4538579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526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356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856EE28-83BC-3B4A-A996-9FE17030E4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9273" y="325765"/>
            <a:ext cx="8559592" cy="619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4767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57691DB-C545-9444-B29A-27CE8EF3E5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9D3B357-4D23-D244-BA1D-813E526E6E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5210" y="175222"/>
            <a:ext cx="8648501" cy="6333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6565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0</Words>
  <Application>Microsoft Office PowerPoint</Application>
  <PresentationFormat>Widescreen</PresentationFormat>
  <Paragraphs>0</Paragraphs>
  <Slides>15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Peter Jefferies</dc:creator>
  <cp:lastModifiedBy>Jefferies, Peter</cp:lastModifiedBy>
  <cp:revision>4</cp:revision>
  <dcterms:created xsi:type="dcterms:W3CDTF">2021-02-03T19:13:33Z</dcterms:created>
  <dcterms:modified xsi:type="dcterms:W3CDTF">2021-02-04T11:01:29Z</dcterms:modified>
</cp:coreProperties>
</file>