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77" r:id="rId3"/>
    <p:sldId id="278" r:id="rId4"/>
    <p:sldId id="279" r:id="rId5"/>
    <p:sldId id="280" r:id="rId6"/>
    <p:sldId id="283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26D43B-4A5E-FF47-9370-FF12DA7B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95" y="323390"/>
            <a:ext cx="9020458" cy="63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D37A5-7A30-0248-B6C9-57F9A433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55" y="252663"/>
            <a:ext cx="8902315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3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DE474-E62F-9741-8E47-5C69C6B0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62" y="365009"/>
            <a:ext cx="9380204" cy="61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0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141EC-A717-CB47-A2BA-6F1F08AF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42" y="545766"/>
            <a:ext cx="9068060" cy="592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58623-56C8-9C47-B9EE-E5157E29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1076632"/>
            <a:ext cx="10359189" cy="46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306F9-8B62-5F4F-8FD8-18E5077F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77" y="324851"/>
            <a:ext cx="8622095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AEE08-FA34-6545-B984-0209C43BA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21" y="412623"/>
            <a:ext cx="8361947" cy="616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6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D128FF-7F38-F343-8EF4-BF4A3BBB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42" y="220476"/>
            <a:ext cx="8716751" cy="637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Wood, S</cp:lastModifiedBy>
  <cp:revision>10</cp:revision>
  <dcterms:created xsi:type="dcterms:W3CDTF">2021-02-12T08:17:45Z</dcterms:created>
  <dcterms:modified xsi:type="dcterms:W3CDTF">2021-03-03T08:23:13Z</dcterms:modified>
</cp:coreProperties>
</file>