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5" r:id="rId2"/>
    <p:sldId id="266" r:id="rId3"/>
    <p:sldId id="267" r:id="rId4"/>
    <p:sldId id="268" r:id="rId5"/>
    <p:sldId id="269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24"/>
  </p:normalViewPr>
  <p:slideViewPr>
    <p:cSldViewPr snapToGrid="0" snapToObjects="1">
      <p:cViewPr varScale="1">
        <p:scale>
          <a:sx n="106" d="100"/>
          <a:sy n="106" d="100"/>
        </p:scale>
        <p:origin x="79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A09E14-9A75-144F-B93D-079548FD7A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D52F835-A914-6242-B711-BF4B9594A7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210217-2984-DC41-AEC7-5DF1E46E0C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03202-9549-444F-9289-2F1D8A0F6124}" type="datetimeFigureOut">
              <a:rPr lang="en-US" smtClean="0"/>
              <a:t>2/25/21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82B321-5FC2-234E-8481-6A78A94AE0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000CD3-2E40-3A4B-A0C4-95E6D7CD96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DA3AD-08A8-944C-A48C-029CC0F0C6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596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9F6978-7D51-354B-9690-7AC57B9D1F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2E63D1C-9195-AF4A-A07F-624D1F609C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AEFB0B-A0F4-B44F-B0CC-34CADE5D28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03202-9549-444F-9289-2F1D8A0F6124}" type="datetimeFigureOut">
              <a:rPr lang="en-US" smtClean="0"/>
              <a:t>2/25/21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BA76F5-6497-D94D-AAE1-E6F057EAB7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CC49A8-DF32-494C-BC6B-BD8E8A6003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DA3AD-08A8-944C-A48C-029CC0F0C6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4961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8979983-DEA2-D441-B5C9-A210CCB3B72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6EF7479-DAD4-9745-B3A4-E857840A40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D635A7-48D9-1A4F-9BCE-CF64C30B91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03202-9549-444F-9289-2F1D8A0F6124}" type="datetimeFigureOut">
              <a:rPr lang="en-US" smtClean="0"/>
              <a:t>2/25/21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BBC366-522A-B248-8FC6-BD2ECC1481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17C6C7-A3C7-2C40-B130-3DE004540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DA3AD-08A8-944C-A48C-029CC0F0C6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6736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BFB4CF-441B-F54C-AB6A-97A25BE86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29CF7E-4593-AA4C-AF24-7F2906354D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5E86AA-B2E5-9745-BDAC-3BEBB56C22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03202-9549-444F-9289-2F1D8A0F6124}" type="datetimeFigureOut">
              <a:rPr lang="en-US" smtClean="0"/>
              <a:t>2/25/21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4A946A-FE7D-7A41-831D-59C342595D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87FC58-F414-444A-9E14-FF00BEB73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DA3AD-08A8-944C-A48C-029CC0F0C6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502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F2DE00-3567-0D43-AA09-269A0ADA7A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2D50F1-A458-7742-9043-08E095F47F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A38FEB-2F0C-914D-B390-07BA70B903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03202-9549-444F-9289-2F1D8A0F6124}" type="datetimeFigureOut">
              <a:rPr lang="en-US" smtClean="0"/>
              <a:t>2/25/21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A849F0-1123-9448-8444-68729D7C01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65B6DC-443D-9A42-BCA6-BF010C7AF3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DA3AD-08A8-944C-A48C-029CC0F0C6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2426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959BB2-0A64-6747-BC7E-D9A9853D25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F41CA9-181A-D248-BF7A-1420E57F83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B481C4-161A-A34F-A3D2-C1A9A552A6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B9A40D-EE7D-2147-971B-D4DD2055BD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03202-9549-444F-9289-2F1D8A0F6124}" type="datetimeFigureOut">
              <a:rPr lang="en-US" smtClean="0"/>
              <a:t>2/25/21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E3C192-E52D-544F-957C-D15D549D09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FA9FE6-9284-1B4C-B8BC-BCC1B5613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DA3AD-08A8-944C-A48C-029CC0F0C6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9920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128D06-D816-1649-A6BC-C8BF84AFA0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275372-B2A8-F24F-8A18-4D927A5DB3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5BD1D5-1E3A-A048-970F-48060E9C1D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6CFFAE5-A1E5-2D4D-8FAA-EF0746F61D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EBD45FB-2B9F-5A45-875C-861D81CD03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1D36413-854D-5741-8635-83B91B2816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03202-9549-444F-9289-2F1D8A0F6124}" type="datetimeFigureOut">
              <a:rPr lang="en-US" smtClean="0"/>
              <a:t>2/25/21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9F07026-977A-EC40-A565-3E883E02C5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6DD9E5A-A5AC-EE49-86AD-41D1DB8AD1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DA3AD-08A8-944C-A48C-029CC0F0C6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3188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DC7584-14B4-2F40-A85D-B66EAC84B1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7D547FB-CFDD-0142-BD87-5696D484C2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03202-9549-444F-9289-2F1D8A0F6124}" type="datetimeFigureOut">
              <a:rPr lang="en-US" smtClean="0"/>
              <a:t>2/25/21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52E7DA0-2136-944B-A408-D1BCB8A506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D9B0938-BF63-5E4B-945A-282976866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DA3AD-08A8-944C-A48C-029CC0F0C6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6268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A9A912E-5856-C445-A1BA-36ADE5E9E3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03202-9549-444F-9289-2F1D8A0F6124}" type="datetimeFigureOut">
              <a:rPr lang="en-US" smtClean="0"/>
              <a:t>2/25/21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044635E-9B76-7A46-9296-10ED26DCD3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A5077B-CE2D-2843-95F5-116970D83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DA3AD-08A8-944C-A48C-029CC0F0C6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7186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58A408-4DF7-7B4B-8CCA-D13F8C6D2F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7BA388-B94A-0745-8182-59B257FAFC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00DF1B-FB60-2D48-9545-79568EC664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790358-31DD-AF41-B0D6-26CA3E7721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03202-9549-444F-9289-2F1D8A0F6124}" type="datetimeFigureOut">
              <a:rPr lang="en-US" smtClean="0"/>
              <a:t>2/25/21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4A9EC4-50A4-F641-B95A-DF54DB1170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D93838-6225-3445-8136-AF5536DAD9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DA3AD-08A8-944C-A48C-029CC0F0C6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5759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F65BBD-FF16-184A-A0A2-CA9235C811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DE1DD44-CD12-2F4C-BFDB-C342E4EB2DE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B8856A-8B89-A240-B41C-69D8B2894A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7B6A5E-9F4D-214B-AF1C-D78D6F2FF5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03202-9549-444F-9289-2F1D8A0F6124}" type="datetimeFigureOut">
              <a:rPr lang="en-US" smtClean="0"/>
              <a:t>2/25/21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DF180A-078B-9E40-85F7-4F5AE3021D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29AF6C-980B-3C46-B34D-944CD177DB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DA3AD-08A8-944C-A48C-029CC0F0C6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3775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B718857-D350-5440-BC08-1BBC1CE343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96337F-3F88-F54A-8028-793FA56D6A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EACDDD-BE46-1F40-AA00-9784680E5A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803202-9549-444F-9289-2F1D8A0F6124}" type="datetimeFigureOut">
              <a:rPr lang="en-US" smtClean="0"/>
              <a:t>2/25/21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7D67AF-14A7-B64A-98B5-67C441AB60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393765-050A-E24E-8158-DC5E72C529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7DA3AD-08A8-944C-A48C-029CC0F0C6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381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7DBB99B-615E-FA4F-A249-92AC6BF54F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0653" y="284035"/>
            <a:ext cx="10217086" cy="6309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897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A9A0A37-C979-954B-907F-FD195916C5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3022" y="336944"/>
            <a:ext cx="8537230" cy="6256361"/>
          </a:xfrm>
          <a:prstGeom prst="rect">
            <a:avLst/>
          </a:prstGeom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623AD1F-0331-EF4F-B38F-72AD444FA9D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790989" y="2216484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348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87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1A4AA5D-C619-0844-B5E8-DADD0FEE7F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4271" y="312821"/>
            <a:ext cx="8603484" cy="6292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1593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C79840D-DB7B-FE4E-BDCC-70A141EA6F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9544" y="216568"/>
            <a:ext cx="8183817" cy="6412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5431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F5C0BE4-418D-1542-BBC1-811A9D00A8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4738" y="288269"/>
            <a:ext cx="8472384" cy="632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2755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Application>Microsoft Macintosh PowerPoint</Application>
  <PresentationFormat>Widescreen</PresentationFormat>
  <Paragraphs>0</Paragraphs>
  <Slides>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Peter Jefferies</dc:creator>
  <cp:lastModifiedBy>Peter Jefferies</cp:lastModifiedBy>
  <cp:revision>7</cp:revision>
  <dcterms:created xsi:type="dcterms:W3CDTF">2021-02-12T08:17:45Z</dcterms:created>
  <dcterms:modified xsi:type="dcterms:W3CDTF">2021-02-25T08:05:49Z</dcterms:modified>
</cp:coreProperties>
</file>