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33F95-7826-054E-8B0F-84A89B9D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3" y="308328"/>
            <a:ext cx="8982206" cy="61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38A08-9BB8-C94D-83EF-D31379BD7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4" y="418817"/>
            <a:ext cx="8298187" cy="61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3434A-E864-4947-B42E-EC1CC425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4380"/>
            <a:ext cx="8344843" cy="619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512A9-5989-604B-9069-3EEA598A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1" y="237932"/>
            <a:ext cx="8493257" cy="62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FADC9-0A88-B242-893C-0B105C36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16" y="394450"/>
            <a:ext cx="8737720" cy="58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3554C-F26E-1B49-A57F-860120FA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0" y="327400"/>
            <a:ext cx="8393979" cy="61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306F9-8B62-5F4F-8FD8-18E5077F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77" y="324851"/>
            <a:ext cx="8622095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117B9-D58B-6A45-A024-5DB6C8E3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7" y="225074"/>
            <a:ext cx="8404079" cy="61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7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22F3A-0F7E-924F-99C7-653B0E0F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6" y="250412"/>
            <a:ext cx="8507957" cy="63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6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FC31E-8D18-B94E-B682-DE3D0E90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79" y="372979"/>
            <a:ext cx="9296543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8F1B8-D82F-4748-AD45-86375140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7" y="258509"/>
            <a:ext cx="9688972" cy="62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D8FAC-F982-2841-87D0-2294F2C1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90" y="303416"/>
            <a:ext cx="8414318" cy="62177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E2C16A-4EB3-BA44-9303-07C06A6A8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5053" y="22646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9</cp:revision>
  <dcterms:created xsi:type="dcterms:W3CDTF">2021-02-12T08:17:45Z</dcterms:created>
  <dcterms:modified xsi:type="dcterms:W3CDTF">2021-02-25T08:10:57Z</dcterms:modified>
</cp:coreProperties>
</file>