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2F8A-5E15-DF44-ADEA-29177A83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93" y="273394"/>
            <a:ext cx="8975097" cy="63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9E5AF-39B6-BA4C-99D4-A5DA58BD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66" y="336884"/>
            <a:ext cx="8214020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2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F7488-EEBA-E34E-B54D-449C52A7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71" y="180473"/>
            <a:ext cx="8902895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FA27E-00B9-8D47-889F-E58CE7D8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264957"/>
            <a:ext cx="8657403" cy="63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5B59E-E621-1A45-91E6-FEE2A8B7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32" y="317563"/>
            <a:ext cx="8547434" cy="63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33430-9F71-144F-9A3F-3A16DEB9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65" y="481261"/>
            <a:ext cx="7406713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5B713-AD65-6F47-B286-5CA40907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3" y="332955"/>
            <a:ext cx="8470556" cy="62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23660-C281-7947-8AA2-34394D0F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30" y="348914"/>
            <a:ext cx="8267120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2AE99-21E3-1C43-A739-5A7289D0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26" y="292938"/>
            <a:ext cx="8373979" cy="60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0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90BAA-6527-364A-A294-3ACF5067B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89" y="392193"/>
            <a:ext cx="8381363" cy="597251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4340E-4C76-8043-9D5E-061C57835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2863" y="8689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557FF-3B0B-7546-B289-8951A19A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6" y="257158"/>
            <a:ext cx="9374376" cy="63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Widescreen</PresentationFormat>
  <Paragraphs>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11</cp:revision>
  <dcterms:created xsi:type="dcterms:W3CDTF">2021-02-12T08:17:45Z</dcterms:created>
  <dcterms:modified xsi:type="dcterms:W3CDTF">2021-04-16T10:14:56Z</dcterms:modified>
</cp:coreProperties>
</file>