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80" r:id="rId4"/>
    <p:sldId id="258" r:id="rId5"/>
    <p:sldId id="259" r:id="rId6"/>
    <p:sldId id="260" r:id="rId7"/>
    <p:sldId id="273" r:id="rId8"/>
    <p:sldId id="274" r:id="rId9"/>
    <p:sldId id="275" r:id="rId10"/>
    <p:sldId id="276" r:id="rId11"/>
    <p:sldId id="279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4"/>
  </p:normalViewPr>
  <p:slideViewPr>
    <p:cSldViewPr snapToGrid="0" snapToObjects="1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300EF-F1DC-FD4D-BAD9-036CE0861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42CE70-E087-2A42-BBC9-7DECBFDF3B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024DC-852D-9E45-92DF-6CE126924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1D6E-5CA6-B046-B0CE-DBC1DCC7C18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EAF81-1855-2041-B034-DD1CB259E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66EDC-B996-D64F-B379-23FC7F69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CC1A-5C5B-E04D-8D9F-A38E976C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9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7F26E-9FAE-EF46-A740-E340AB547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05EA1A-A074-7046-9FF9-E9EADA632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C59CA-E1C9-BE49-9E7B-7DDAE4504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1D6E-5CA6-B046-B0CE-DBC1DCC7C18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6281C-139C-E643-923F-8A87FAB27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AB284-A7AA-6C41-9ACE-5BB5B9359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CC1A-5C5B-E04D-8D9F-A38E976C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65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3C03A5-1C72-5148-809E-DC37C48871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F11C56-E848-2A4E-A26F-13DBDA1D1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51205-2EF8-EF40-B86D-9CB6511DB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1D6E-5CA6-B046-B0CE-DBC1DCC7C18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44E38-F7DC-B040-A3E3-F335CA69E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8BF83-94C9-0444-9285-701810372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CC1A-5C5B-E04D-8D9F-A38E976C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67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6CFB9-9B25-754D-BEEB-42E43901F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FC2D5-23DE-364F-B9D5-9ADC813F2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1FBDA-9AFE-5A4F-B2B9-67A972095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1D6E-5CA6-B046-B0CE-DBC1DCC7C18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5EF27-A501-C147-BB34-26006900D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F6152-9556-F448-BE19-7A976544B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CC1A-5C5B-E04D-8D9F-A38E976C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45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88360-FB39-FA40-B870-AC88B3D9C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D18F6-BA87-274C-8824-EA921E885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C3762-1D48-AB44-8C6C-204E1D681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1D6E-5CA6-B046-B0CE-DBC1DCC7C18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2AD21-9BFF-8F41-AF25-A47788668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A89F0-0F1F-ED4C-96EA-CD3AEA65B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CC1A-5C5B-E04D-8D9F-A38E976C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2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2DD78-A0F6-4548-BE89-748E9DEB4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0444F-255F-6C4A-97A6-33DF721C6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1D51A7-3422-A346-9FAE-71F6BCD50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DC346-ABC8-8B44-9F91-6049FBE31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1D6E-5CA6-B046-B0CE-DBC1DCC7C18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6407FD-E9C5-9B40-9EB7-F8BCC02FF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BA47B-B512-B544-A872-B73B51EF9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CC1A-5C5B-E04D-8D9F-A38E976C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94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8D3FE-98EE-5A4E-A7E8-46B5B6229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7B575-13AF-4849-84C4-59C6912FB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0D907E-7DCC-894D-8676-9BBBC75AF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3C8440-B67C-0D47-A15E-3081F8F9D7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D0E56B-CF58-1341-9008-F197BCC4E1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768684-94E9-9940-BDCB-209EA044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1D6E-5CA6-B046-B0CE-DBC1DCC7C18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F380F8-9BFA-ED46-B912-C33609CA1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F7F131-7F06-504A-B683-74CF2566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CC1A-5C5B-E04D-8D9F-A38E976C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5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35204-FB9E-CC44-806D-5D3559CEF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1D511F-0387-154B-99E2-B442F269A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1D6E-5CA6-B046-B0CE-DBC1DCC7C18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C497A-E1CD-974D-8B1B-B3594631E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868BF-31CE-AD49-BA26-337D23C5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CC1A-5C5B-E04D-8D9F-A38E976C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24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E5BB60-1E5B-F142-87E0-EEDC18F4C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1D6E-5CA6-B046-B0CE-DBC1DCC7C18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9733B9-E50D-8F41-8E09-C8D691953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687C5-22CC-A84A-9523-6980496CC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CC1A-5C5B-E04D-8D9F-A38E976C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15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B08BB-C43D-E048-9E5B-95933CD18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1027B-F3D1-704F-B566-23A45A22D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37DBAE-051C-5C41-A214-566B1C3190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7A0249-F231-C14D-B6FE-8B6DFB5F6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1D6E-5CA6-B046-B0CE-DBC1DCC7C18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19557B-8420-2B4E-BF4C-DB903D3CC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63EDA-E359-A64E-AC81-D7256F00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CC1A-5C5B-E04D-8D9F-A38E976C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79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9D98C-EE3F-034B-A07D-8ABEEA615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C8DD99-40A0-D548-8B3B-F6ADBE97D0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A6238E-CFD3-E14B-89E6-C774F155A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F7F00B-CA2F-2F44-9654-7389A4760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1D6E-5CA6-B046-B0CE-DBC1DCC7C18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8F38EA-3EC3-9742-A199-2CAAF201C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8D024E-2542-4341-8F4D-1D1EBC395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CC1A-5C5B-E04D-8D9F-A38E976C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7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05368C-8545-5444-BDAD-6150D900A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C2EA7-B675-F049-9D20-0F0C99230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1DCC7-8C36-DD4C-A939-E95E1C4307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D6E-5CA6-B046-B0CE-DBC1DCC7C187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40104-01DC-D745-BF02-E17A9CECFC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29E72-F23D-8E49-B205-E91D35F5B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4CC1A-5C5B-E04D-8D9F-A38E976C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6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1357" y="442081"/>
            <a:ext cx="7573432" cy="5696745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46473" y="47867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0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7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81F4D2-7A9E-A442-AA92-9AF1F910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0CC768-ACB4-B644-950B-8BBDF8AA9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893" y="341436"/>
            <a:ext cx="8837973" cy="617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65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81F4D2-7A9E-A442-AA92-9AF1F9102A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774460-7048-E346-AD83-D766AF3A1F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168" y="374327"/>
            <a:ext cx="8559663" cy="6291168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96400" y="58473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9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6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81F4D2-7A9E-A442-AA92-9AF1F910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30FE92-D940-2A4A-876B-C0F9CB038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273" y="251687"/>
            <a:ext cx="8719801" cy="635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60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81F4D2-7A9E-A442-AA92-9AF1F910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EDFE36-5C5F-B04F-9E0A-15B1029A4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273" y="210693"/>
            <a:ext cx="8614461" cy="622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48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705" y="585390"/>
            <a:ext cx="7630590" cy="568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2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3DB8F2-CF79-D94D-9FA2-789523FA2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79" y="673091"/>
            <a:ext cx="11049000" cy="508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96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D2B3D0-505B-3649-A8B3-A516660A7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137" y="271720"/>
            <a:ext cx="9241930" cy="624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13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88D250-B552-B44D-A1E3-9E5D778FD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146" y="265387"/>
            <a:ext cx="8605211" cy="623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76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81F4D2-7A9E-A442-AA92-9AF1F910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813405-F8AD-134D-BF2F-333ED85E9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495" y="253013"/>
            <a:ext cx="10711172" cy="635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00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81F4D2-7A9E-A442-AA92-9AF1F910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33F877-B464-434D-9611-251019896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154" y="584051"/>
            <a:ext cx="10760487" cy="568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28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81F4D2-7A9E-A442-AA92-9AF1F910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116235-A6F8-EC44-B0AF-BCA2DECC8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413" y="330868"/>
            <a:ext cx="8708515" cy="619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98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81F4D2-7A9E-A442-AA92-9AF1F910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D2A190-9F63-5E4E-99F7-8F8614437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494" y="409073"/>
            <a:ext cx="8599917" cy="603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02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0</Words>
  <Application>Microsoft Office PowerPoint</Application>
  <PresentationFormat>Widescreen</PresentationFormat>
  <Paragraphs>0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Jefferies</dc:creator>
  <cp:lastModifiedBy>Wood, S</cp:lastModifiedBy>
  <cp:revision>16</cp:revision>
  <dcterms:created xsi:type="dcterms:W3CDTF">2021-01-27T18:32:59Z</dcterms:created>
  <dcterms:modified xsi:type="dcterms:W3CDTF">2021-02-03T19:40:55Z</dcterms:modified>
</cp:coreProperties>
</file>