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7" r:id="rId11"/>
    <p:sldId id="268" r:id="rId12"/>
    <p:sldId id="269" r:id="rId13"/>
    <p:sldId id="266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4"/>
  </p:normalViewPr>
  <p:slideViewPr>
    <p:cSldViewPr snapToGrid="0" snapToObjects="1">
      <p:cViewPr varScale="1">
        <p:scale>
          <a:sx n="106" d="100"/>
          <a:sy n="106" d="100"/>
        </p:scale>
        <p:origin x="7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300EF-F1DC-FD4D-BAD9-036CE0861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42CE70-E087-2A42-BBC9-7DECBFDF3B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A024DC-852D-9E45-92DF-6CE126924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1D6E-5CA6-B046-B0CE-DBC1DCC7C187}" type="datetimeFigureOut">
              <a:rPr lang="en-US" smtClean="0"/>
              <a:t>1/27/21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EAF81-1855-2041-B034-DD1CB259E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66EDC-B996-D64F-B379-23FC7F69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CC1A-5C5B-E04D-8D9F-A38E976C6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393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7F26E-9FAE-EF46-A740-E340AB547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05EA1A-A074-7046-9FF9-E9EADA6325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FC59CA-E1C9-BE49-9E7B-7DDAE4504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1D6E-5CA6-B046-B0CE-DBC1DCC7C187}" type="datetimeFigureOut">
              <a:rPr lang="en-US" smtClean="0"/>
              <a:t>1/27/21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6281C-139C-E643-923F-8A87FAB27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6AB284-A7AA-6C41-9ACE-5BB5B9359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CC1A-5C5B-E04D-8D9F-A38E976C6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165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3C03A5-1C72-5148-809E-DC37C48871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F11C56-E848-2A4E-A26F-13DBDA1D1E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51205-2EF8-EF40-B86D-9CB6511DB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1D6E-5CA6-B046-B0CE-DBC1DCC7C187}" type="datetimeFigureOut">
              <a:rPr lang="en-US" smtClean="0"/>
              <a:t>1/27/21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D44E38-F7DC-B040-A3E3-F335CA69E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8BF83-94C9-0444-9285-701810372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CC1A-5C5B-E04D-8D9F-A38E976C6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67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6CFB9-9B25-754D-BEEB-42E43901F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6FC2D5-23DE-364F-B9D5-9ADC813F2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1FBDA-9AFE-5A4F-B2B9-67A972095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1D6E-5CA6-B046-B0CE-DBC1DCC7C187}" type="datetimeFigureOut">
              <a:rPr lang="en-US" smtClean="0"/>
              <a:t>1/27/21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5EF27-A501-C147-BB34-26006900D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DF6152-9556-F448-BE19-7A976544B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CC1A-5C5B-E04D-8D9F-A38E976C6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645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88360-FB39-FA40-B870-AC88B3D9C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4D18F6-BA87-274C-8824-EA921E885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C3762-1D48-AB44-8C6C-204E1D681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1D6E-5CA6-B046-B0CE-DBC1DCC7C187}" type="datetimeFigureOut">
              <a:rPr lang="en-US" smtClean="0"/>
              <a:t>1/27/21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2AD21-9BFF-8F41-AF25-A47788668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A89F0-0F1F-ED4C-96EA-CD3AEA65B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CC1A-5C5B-E04D-8D9F-A38E976C6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2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2DD78-A0F6-4548-BE89-748E9DEB4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0444F-255F-6C4A-97A6-33DF721C6D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1D51A7-3422-A346-9FAE-71F6BCD50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DC346-ABC8-8B44-9F91-6049FBE31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1D6E-5CA6-B046-B0CE-DBC1DCC7C187}" type="datetimeFigureOut">
              <a:rPr lang="en-US" smtClean="0"/>
              <a:t>1/27/21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6407FD-E9C5-9B40-9EB7-F8BCC02FF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A47B-B512-B544-A872-B73B51EF9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CC1A-5C5B-E04D-8D9F-A38E976C6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194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8D3FE-98EE-5A4E-A7E8-46B5B6229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17B575-13AF-4849-84C4-59C6912FB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0D907E-7DCC-894D-8676-9BBBC75AF5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3C8440-B67C-0D47-A15E-3081F8F9D7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D0E56B-CF58-1341-9008-F197BCC4E1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768684-94E9-9940-BDCB-209EA0449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1D6E-5CA6-B046-B0CE-DBC1DCC7C187}" type="datetimeFigureOut">
              <a:rPr lang="en-US" smtClean="0"/>
              <a:t>1/27/21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F380F8-9BFA-ED46-B912-C33609CA1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F7F131-7F06-504A-B683-74CF2566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CC1A-5C5B-E04D-8D9F-A38E976C6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35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35204-FB9E-CC44-806D-5D3559CEF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1D511F-0387-154B-99E2-B442F269A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1D6E-5CA6-B046-B0CE-DBC1DCC7C187}" type="datetimeFigureOut">
              <a:rPr lang="en-US" smtClean="0"/>
              <a:t>1/27/21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C497A-E1CD-974D-8B1B-B3594631E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9868BF-31CE-AD49-BA26-337D23C57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CC1A-5C5B-E04D-8D9F-A38E976C6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24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E5BB60-1E5B-F142-87E0-EEDC18F4C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1D6E-5CA6-B046-B0CE-DBC1DCC7C187}" type="datetimeFigureOut">
              <a:rPr lang="en-US" smtClean="0"/>
              <a:t>1/27/21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9733B9-E50D-8F41-8E09-C8D691953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687C5-22CC-A84A-9523-6980496CC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CC1A-5C5B-E04D-8D9F-A38E976C6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15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B08BB-C43D-E048-9E5B-95933CD18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1027B-F3D1-704F-B566-23A45A22D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37DBAE-051C-5C41-A214-566B1C3190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7A0249-F231-C14D-B6FE-8B6DFB5F6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1D6E-5CA6-B046-B0CE-DBC1DCC7C187}" type="datetimeFigureOut">
              <a:rPr lang="en-US" smtClean="0"/>
              <a:t>1/27/21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19557B-8420-2B4E-BF4C-DB903D3CC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163EDA-E359-A64E-AC81-D7256F00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CC1A-5C5B-E04D-8D9F-A38E976C6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79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9D98C-EE3F-034B-A07D-8ABEEA61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C8DD99-40A0-D548-8B3B-F6ADBE97D0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A6238E-CFD3-E14B-89E6-C774F155A4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F7F00B-CA2F-2F44-9654-7389A4760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1D6E-5CA6-B046-B0CE-DBC1DCC7C187}" type="datetimeFigureOut">
              <a:rPr lang="en-US" smtClean="0"/>
              <a:t>1/27/21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8F38EA-3EC3-9742-A199-2CAAF201C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D024E-2542-4341-8F4D-1D1EBC395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CC1A-5C5B-E04D-8D9F-A38E976C6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479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05368C-8545-5444-BDAD-6150D900A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5C2EA7-B675-F049-9D20-0F0C99230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1DCC7-8C36-DD4C-A939-E95E1C4307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A1D6E-5CA6-B046-B0CE-DBC1DCC7C187}" type="datetimeFigureOut">
              <a:rPr lang="en-US" smtClean="0"/>
              <a:t>1/27/21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40104-01DC-D745-BF02-E17A9CECFC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129E72-F23D-8E49-B205-E91D35F5BD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4CC1A-5C5B-E04D-8D9F-A38E976C6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064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628DD9-5944-A748-847B-07DEC6C0C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295" y="279462"/>
            <a:ext cx="9067379" cy="634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03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7691DB-C545-9444-B29A-27CE8EF3E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D3B357-4D23-D244-BA1D-813E526E6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210" y="175222"/>
            <a:ext cx="8648501" cy="633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947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2EECF4-512E-A248-BC53-16053F62B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3B3347-AC48-7347-B1E4-6C0A368A6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261" y="362609"/>
            <a:ext cx="9351478" cy="613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992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94F3DB-6744-ED4A-AFA9-E9D9CE97F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967" y="313719"/>
            <a:ext cx="8205538" cy="608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00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CFF59C-DE74-4043-BD1E-66B15CDDD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041" y="221415"/>
            <a:ext cx="9219017" cy="638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98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A9F7A6-3851-7045-84F0-FA15AD900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116" y="223329"/>
            <a:ext cx="8498305" cy="643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73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0D1F0-EF7A-0648-81F7-B862F40B2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548" y="201955"/>
            <a:ext cx="9108218" cy="629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18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CAB7AD-8E63-424A-A6B8-5BA8088E2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301219"/>
            <a:ext cx="8466922" cy="612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20E3BF-27B6-0945-97C9-8E1038617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211" y="199963"/>
            <a:ext cx="8750141" cy="641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49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22B16E-F2AA-EA40-B93F-54FFD1057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823081-4488-4E4A-BBFC-F0F01E694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8F68FB-5F93-5242-8DAC-F99605667D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6501" y="241983"/>
            <a:ext cx="8818998" cy="637403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84E178F-E4C8-BC4C-88D8-1100B701FF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42349" y="491155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0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7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B27E9F-3A65-B74D-A067-057ABE575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326" y="232270"/>
            <a:ext cx="9220601" cy="649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24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3DB8F2-CF79-D94D-9FA2-789523FA2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79" y="673091"/>
            <a:ext cx="11049000" cy="508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2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D2B3D0-505B-3649-A8B3-A516660A7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137" y="271720"/>
            <a:ext cx="9241930" cy="624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13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88D250-B552-B44D-A1E3-9E5D778FD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146" y="265387"/>
            <a:ext cx="8605211" cy="623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76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81F4D2-7A9E-A442-AA92-9AF1F9102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F1AF71-AC85-E747-B119-241D92A27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373" y="351369"/>
            <a:ext cx="11145253" cy="615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00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D04790-7057-534A-92E4-C3BB58496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958" y="324982"/>
            <a:ext cx="10940716" cy="598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84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B21735-F5E0-3F46-BF28-7ABFA2196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64695"/>
            <a:ext cx="9167937" cy="620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84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C8A24E-87E5-AA42-BECE-A093BC552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674" y="433136"/>
            <a:ext cx="8842638" cy="580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58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2AC91F-7690-7944-BE72-6AD576735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084" y="204537"/>
            <a:ext cx="8451488" cy="632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1636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Macintosh PowerPoint</Application>
  <PresentationFormat>Widescreen</PresentationFormat>
  <Paragraphs>0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Jefferies</dc:creator>
  <cp:lastModifiedBy>Peter Jefferies</cp:lastModifiedBy>
  <cp:revision>5</cp:revision>
  <dcterms:created xsi:type="dcterms:W3CDTF">2021-01-27T18:32:59Z</dcterms:created>
  <dcterms:modified xsi:type="dcterms:W3CDTF">2021-01-27T19:27:14Z</dcterms:modified>
</cp:coreProperties>
</file>