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95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88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86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58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14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88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51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5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96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64B36-84AC-4DBC-96DC-FA60E583B73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33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313" y="395831"/>
            <a:ext cx="9238978" cy="612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0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9" y="141490"/>
            <a:ext cx="9381036" cy="658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66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49542"/>
            <a:ext cx="8567465" cy="62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0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993" y="638175"/>
            <a:ext cx="9710174" cy="547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99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22" y="586194"/>
            <a:ext cx="10626606" cy="565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83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103" y="155801"/>
            <a:ext cx="9555616" cy="64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0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446" y="160020"/>
            <a:ext cx="8956221" cy="65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0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67" y="300037"/>
            <a:ext cx="9830269" cy="62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03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967" y="305072"/>
            <a:ext cx="8779193" cy="634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40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829" y="199207"/>
            <a:ext cx="8605701" cy="642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1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88" y="959711"/>
            <a:ext cx="10154652" cy="48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2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235" y="319904"/>
            <a:ext cx="9292182" cy="62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9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85" y="727029"/>
            <a:ext cx="11153997" cy="536026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10502" y="42476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9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2727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94" y="623752"/>
            <a:ext cx="11321280" cy="539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9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" y="471759"/>
            <a:ext cx="10901599" cy="608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5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01" y="368889"/>
            <a:ext cx="9887222" cy="631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7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411" y="182879"/>
            <a:ext cx="9225371" cy="652679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2858" y="2836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37184"/>
            <a:ext cx="9872526" cy="600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8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Widescreen</PresentationFormat>
  <Paragraphs>0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Jefferies, Peter</dc:creator>
  <cp:lastModifiedBy>Jefferies, Peter</cp:lastModifiedBy>
  <cp:revision>6</cp:revision>
  <dcterms:created xsi:type="dcterms:W3CDTF">2021-01-21T08:11:53Z</dcterms:created>
  <dcterms:modified xsi:type="dcterms:W3CDTF">2021-01-21T09:44:42Z</dcterms:modified>
</cp:coreProperties>
</file>