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00EF-F1DC-FD4D-BAD9-036CE086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2CE70-E087-2A42-BBC9-7DECBFDF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24DC-852D-9E45-92DF-6CE1269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AF81-1855-2041-B034-DD1CB25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EDC-B996-D64F-B379-23FC7F6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F26E-9FAE-EF46-A740-E340AB5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EA1A-A074-7046-9FF9-E9EADA63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59CA-E1C9-BE49-9E7B-7DDAE450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81C-139C-E643-923F-8A87FAB2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B284-A7AA-6C41-9ACE-5BB5B9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C03A5-1C72-5148-809E-DC37C4887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11C56-E848-2A4E-A26F-13DBDA1D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1205-2EF8-EF40-B86D-9CB6511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4E38-F7DC-B040-A3E3-F335CA69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8BF83-94C9-0444-9285-70181037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FB9-9B25-754D-BEEB-42E43901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C2D5-23DE-364F-B9D5-9ADC813F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FBDA-9AFE-5A4F-B2B9-67A9720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EF27-A501-C147-BB34-26006900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6152-9556-F448-BE19-7A976544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8360-FB39-FA40-B870-AC88B3D9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18F6-BA87-274C-8824-EA921E8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3762-1D48-AB44-8C6C-204E1D6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AD21-9BFF-8F41-AF25-A477886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89F0-0F1F-ED4C-96EA-CD3AEA65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DD78-A0F6-4548-BE89-748E9DE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444F-255F-6C4A-97A6-33DF721C6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D51A7-3422-A346-9FAE-71F6BCD5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C346-ABC8-8B44-9F91-6049FBE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07FD-E9C5-9B40-9EB7-F8BCC02F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A47B-B512-B544-A872-B73B51E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3FE-98EE-5A4E-A7E8-46B5B622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B575-13AF-4849-84C4-59C6912F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907E-7DCC-894D-8676-9BBBC75A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C8440-B67C-0D47-A15E-3081F8F9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0E56B-CF58-1341-9008-F197BCC4E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8684-94E9-9940-BDCB-209EA04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380F8-9BFA-ED46-B912-C33609C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7F131-7F06-504A-B683-74CF2566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5204-FB9E-CC44-806D-5D3559CE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D511F-0387-154B-99E2-B442F269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C497A-E1CD-974D-8B1B-B3594631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68BF-31CE-AD49-BA26-337D23C5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BB60-1E5B-F142-87E0-EEDC18F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733B9-E50D-8F41-8E09-C8D69195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687C5-22CC-A84A-9523-6980496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08BB-C43D-E048-9E5B-95933CD1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027B-F3D1-704F-B566-23A45A22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7DBAE-051C-5C41-A214-566B1C31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A0249-F231-C14D-B6FE-8B6DFB5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557B-8420-2B4E-BF4C-DB903D3C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3EDA-E359-A64E-AC81-D7256F0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D98C-EE3F-034B-A07D-8ABEEA61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8DD99-40A0-D548-8B3B-F6ADBE97D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238E-CFD3-E14B-89E6-C774F155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F00B-CA2F-2F44-9654-7389A476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38EA-3EC3-9742-A199-2CAAF201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D024E-2542-4341-8F4D-1D1EBC39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368C-8545-5444-BDAD-6150D900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2EA7-B675-F049-9D20-0F0C9923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DCC7-8C36-DD4C-A939-E95E1C430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0104-01DC-D745-BF02-E17A9CEC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9E72-F23D-8E49-B205-E91D35F5B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28DD9-5944-A748-847B-07DEC6C0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279462"/>
            <a:ext cx="9067379" cy="6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62F18-47B7-7949-AAC0-21513CD6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10" y="273707"/>
            <a:ext cx="8475530" cy="63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BC127-4B46-B345-B1C9-9B6E64624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" y="166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27E8B-835A-2E42-9DAF-0295A23A2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94" y="274541"/>
            <a:ext cx="8715411" cy="63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ADE62-8835-9A46-B8B8-46B836F3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53" y="335395"/>
            <a:ext cx="9167333" cy="61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DB8F2-CF79-D94D-9FA2-789523FA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673091"/>
            <a:ext cx="11049000" cy="50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2B3D0-505B-3649-A8B3-A516660A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7" y="271720"/>
            <a:ext cx="9241930" cy="6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D250-B552-B44D-A1E3-9E5D778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6" y="265387"/>
            <a:ext cx="8605211" cy="62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A2AF9-1F7E-174A-BF13-8E25F1AF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437452"/>
            <a:ext cx="10193421" cy="59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0F1CB2-6A52-AD48-B524-86931DBE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73" y="329194"/>
            <a:ext cx="10409940" cy="61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229C4-F66A-2047-BCD3-D4178C326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594942"/>
            <a:ext cx="11061032" cy="49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884ED-27D4-9146-972B-AAA255938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5" y="331382"/>
            <a:ext cx="9368160" cy="6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84C72-C07E-DE41-9D3A-85705DF5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79705"/>
            <a:ext cx="10765924" cy="62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9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10</cp:revision>
  <dcterms:created xsi:type="dcterms:W3CDTF">2021-01-27T18:32:59Z</dcterms:created>
  <dcterms:modified xsi:type="dcterms:W3CDTF">2021-01-27T19:07:21Z</dcterms:modified>
</cp:coreProperties>
</file>