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7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5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8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8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8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4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8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1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5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6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3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13" y="395831"/>
            <a:ext cx="9238978" cy="61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0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338137"/>
            <a:ext cx="84201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40" y="243566"/>
            <a:ext cx="9047661" cy="62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656" y="345348"/>
            <a:ext cx="8698503" cy="633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288199"/>
            <a:ext cx="8637951" cy="63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314325"/>
            <a:ext cx="8561886" cy="63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357187"/>
            <a:ext cx="84010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88" y="959711"/>
            <a:ext cx="10154652" cy="48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2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35" y="319904"/>
            <a:ext cx="9292182" cy="62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34" y="447946"/>
            <a:ext cx="10442666" cy="60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85" y="257448"/>
            <a:ext cx="10308499" cy="63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36" y="410255"/>
            <a:ext cx="10809782" cy="60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65" y="381545"/>
            <a:ext cx="9244829" cy="62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319087"/>
            <a:ext cx="8527461" cy="63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49" y="323986"/>
            <a:ext cx="8600939" cy="635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Jefferies, Peter</dc:creator>
  <cp:lastModifiedBy>Jefferies, Peter</cp:lastModifiedBy>
  <cp:revision>10</cp:revision>
  <dcterms:created xsi:type="dcterms:W3CDTF">2021-01-21T08:11:53Z</dcterms:created>
  <dcterms:modified xsi:type="dcterms:W3CDTF">2021-01-21T09:17:13Z</dcterms:modified>
</cp:coreProperties>
</file>