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74" r:id="rId6"/>
    <p:sldId id="275" r:id="rId7"/>
    <p:sldId id="276" r:id="rId8"/>
    <p:sldId id="277" r:id="rId9"/>
    <p:sldId id="278" r:id="rId10"/>
    <p:sldId id="27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32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5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8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868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586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14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88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01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51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5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96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64B36-84AC-4DBC-96DC-FA60E583B73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E99EA-C31A-44D5-B17C-1E99351A8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33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313" y="395831"/>
            <a:ext cx="9238978" cy="612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208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4" y="285749"/>
            <a:ext cx="8566785" cy="635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5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388" y="959711"/>
            <a:ext cx="10154652" cy="4801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422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235" y="319904"/>
            <a:ext cx="9292182" cy="623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594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937" y="538162"/>
            <a:ext cx="10144125" cy="578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1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375" y="381000"/>
            <a:ext cx="1000125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25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149" y="282554"/>
            <a:ext cx="10234204" cy="618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92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821" y="290240"/>
            <a:ext cx="9306469" cy="620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90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5873" y="161108"/>
            <a:ext cx="8725853" cy="6467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65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526" y="268332"/>
            <a:ext cx="8829131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84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Jefferies, Peter</dc:creator>
  <cp:lastModifiedBy>Jefferies, Peter</cp:lastModifiedBy>
  <cp:revision>6</cp:revision>
  <dcterms:created xsi:type="dcterms:W3CDTF">2021-01-21T08:11:53Z</dcterms:created>
  <dcterms:modified xsi:type="dcterms:W3CDTF">2021-01-21T09:01:10Z</dcterms:modified>
</cp:coreProperties>
</file>