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9" r:id="rId5"/>
    <p:sldId id="280" r:id="rId6"/>
    <p:sldId id="281" r:id="rId7"/>
    <p:sldId id="282" r:id="rId8"/>
    <p:sldId id="284" r:id="rId9"/>
    <p:sldId id="283" r:id="rId10"/>
    <p:sldId id="285" r:id="rId11"/>
    <p:sldId id="286" r:id="rId12"/>
    <p:sldId id="287" r:id="rId13"/>
    <p:sldId id="288" r:id="rId14"/>
    <p:sldId id="289" r:id="rId15"/>
    <p:sldId id="29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64B36-84AC-4DBC-96DC-FA60E583B731}" type="datetimeFigureOut">
              <a:rPr lang="en-GB" smtClean="0"/>
              <a:t>26/01/2021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E99EA-C31A-44D5-B17C-1E99351A8B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2329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64B36-84AC-4DBC-96DC-FA60E583B731}" type="datetimeFigureOut">
              <a:rPr lang="en-GB" smtClean="0"/>
              <a:t>26/01/2021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E99EA-C31A-44D5-B17C-1E99351A8B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5952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64B36-84AC-4DBC-96DC-FA60E583B731}" type="datetimeFigureOut">
              <a:rPr lang="en-GB" smtClean="0"/>
              <a:t>26/01/2021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E99EA-C31A-44D5-B17C-1E99351A8B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4887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64B36-84AC-4DBC-96DC-FA60E583B731}" type="datetimeFigureOut">
              <a:rPr lang="en-GB" smtClean="0"/>
              <a:t>26/01/2021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E99EA-C31A-44D5-B17C-1E99351A8B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58682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64B36-84AC-4DBC-96DC-FA60E583B731}" type="datetimeFigureOut">
              <a:rPr lang="en-GB" smtClean="0"/>
              <a:t>26/01/2021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E99EA-C31A-44D5-B17C-1E99351A8B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45863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64B36-84AC-4DBC-96DC-FA60E583B731}" type="datetimeFigureOut">
              <a:rPr lang="en-GB" smtClean="0"/>
              <a:t>26/01/2021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E99EA-C31A-44D5-B17C-1E99351A8B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91406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64B36-84AC-4DBC-96DC-FA60E583B731}" type="datetimeFigureOut">
              <a:rPr lang="en-GB" smtClean="0"/>
              <a:t>26/01/2021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E99EA-C31A-44D5-B17C-1E99351A8B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78835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64B36-84AC-4DBC-96DC-FA60E583B731}" type="datetimeFigureOut">
              <a:rPr lang="en-GB" smtClean="0"/>
              <a:t>26/01/2021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E99EA-C31A-44D5-B17C-1E99351A8B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10139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64B36-84AC-4DBC-96DC-FA60E583B731}" type="datetimeFigureOut">
              <a:rPr lang="en-GB" smtClean="0"/>
              <a:t>26/01/2021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E99EA-C31A-44D5-B17C-1E99351A8B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55137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64B36-84AC-4DBC-96DC-FA60E583B731}" type="datetimeFigureOut">
              <a:rPr lang="en-GB" smtClean="0"/>
              <a:t>26/01/2021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E99EA-C31A-44D5-B17C-1E99351A8B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74550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64B36-84AC-4DBC-96DC-FA60E583B731}" type="datetimeFigureOut">
              <a:rPr lang="en-GB" smtClean="0"/>
              <a:t>26/01/2021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E99EA-C31A-44D5-B17C-1E99351A8B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69637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464B36-84AC-4DBC-96DC-FA60E583B731}" type="datetimeFigureOut">
              <a:rPr lang="en-GB" smtClean="0"/>
              <a:t>26/01/2021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2E99EA-C31A-44D5-B17C-1E99351A8B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3336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0313" y="395831"/>
            <a:ext cx="9238978" cy="6128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2081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0464" y="233906"/>
            <a:ext cx="9027387" cy="6454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782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4781" y="336368"/>
            <a:ext cx="8955949" cy="6233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924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0218" y="141513"/>
            <a:ext cx="9462135" cy="6493203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690325" y="521473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12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83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3512" y="142194"/>
            <a:ext cx="8925334" cy="6560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751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1797" y="298404"/>
            <a:ext cx="9298305" cy="6237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114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8183" y="239077"/>
            <a:ext cx="9345794" cy="6234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648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6388" y="959711"/>
            <a:ext cx="10154652" cy="4801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4229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3235" y="319904"/>
            <a:ext cx="9292182" cy="6233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5942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436" y="599939"/>
            <a:ext cx="11332477" cy="5395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53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312" y="342900"/>
            <a:ext cx="9477375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35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454" y="330109"/>
            <a:ext cx="10655481" cy="6245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516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296" y="204107"/>
            <a:ext cx="10569893" cy="6335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329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0113" y="307657"/>
            <a:ext cx="9039362" cy="6302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644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7771" y="243296"/>
            <a:ext cx="8823144" cy="6391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850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0</Words>
  <Application>Microsoft Office PowerPoint</Application>
  <PresentationFormat>Widescreen</PresentationFormat>
  <Paragraphs>0</Paragraphs>
  <Slides>15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OneIT Services and Solutions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Jefferies, Peter</dc:creator>
  <cp:lastModifiedBy>Wood, S</cp:lastModifiedBy>
  <cp:revision>12</cp:revision>
  <dcterms:created xsi:type="dcterms:W3CDTF">2021-01-21T08:11:53Z</dcterms:created>
  <dcterms:modified xsi:type="dcterms:W3CDTF">2021-01-26T09:13:14Z</dcterms:modified>
</cp:coreProperties>
</file>