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79" r:id="rId3"/>
    <p:sldId id="275" r:id="rId4"/>
    <p:sldId id="280" r:id="rId5"/>
    <p:sldId id="271" r:id="rId6"/>
    <p:sldId id="277" r:id="rId7"/>
    <p:sldId id="278" r:id="rId8"/>
    <p:sldId id="272" r:id="rId9"/>
    <p:sldId id="262" r:id="rId10"/>
    <p:sldId id="273" r:id="rId11"/>
    <p:sldId id="276" r:id="rId12"/>
    <p:sldId id="263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5274" autoAdjust="0"/>
  </p:normalViewPr>
  <p:slideViewPr>
    <p:cSldViewPr>
      <p:cViewPr varScale="1">
        <p:scale>
          <a:sx n="113" d="100"/>
          <a:sy n="113" d="100"/>
        </p:scale>
        <p:origin x="560" y="16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2/8/21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2/8/21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2/8/21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2/8/21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2/8/21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2/8/21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2/8/21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2/8/21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2/8/21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2/8/21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2/8/21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2/8/21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2/8/21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eritage.stockton.gov.uk/articles/people/thomas-brown-the-soldier-with-the-silver-nose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azettelive.co.uk/news/local-news/tom-browns-house-haven-history-378856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mesday_Book" TargetMode="External"/><Relationship Id="rId2" Type="http://schemas.openxmlformats.org/officeDocument/2006/relationships/hyperlink" Target="https://en.wikipedia.org/wiki/Old_Nors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Durham,_England" TargetMode="External"/><Relationship Id="rId4" Type="http://schemas.openxmlformats.org/officeDocument/2006/relationships/hyperlink" Target="https://en.wikipedia.org/wiki/Walter_Skirla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3rd_The_King's_Own_Hussars" TargetMode="External"/><Relationship Id="rId2" Type="http://schemas.openxmlformats.org/officeDocument/2006/relationships/hyperlink" Target="https://en.wikipedia.org/wiki/Tom_Brown_(British_Army_soldier)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AE2D9-96A5-7648-913E-ECD20E9B7B21}"/>
              </a:ext>
            </a:extLst>
          </p:cNvPr>
          <p:cNvSpPr txBox="1">
            <a:spLocks/>
          </p:cNvSpPr>
          <p:nvPr/>
        </p:nvSpPr>
        <p:spPr>
          <a:xfrm>
            <a:off x="1217614" y="3147237"/>
            <a:ext cx="9753600" cy="30480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History of Yarm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E1B7F-8311-8445-8325-A166ACB20F3F}"/>
              </a:ext>
            </a:extLst>
          </p:cNvPr>
          <p:cNvSpPr txBox="1">
            <a:spLocks/>
          </p:cNvSpPr>
          <p:nvPr/>
        </p:nvSpPr>
        <p:spPr>
          <a:xfrm>
            <a:off x="1165845" y="3987423"/>
            <a:ext cx="7848600" cy="11430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dirty="0"/>
              <a:t>Fact or Fiction?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1FC87-DE64-554C-85D5-44CD6F89A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660" y="620688"/>
            <a:ext cx="3072341" cy="2304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B5056D-5EB8-2948-898B-F452B9715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96" y="308466"/>
            <a:ext cx="2040035" cy="2304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C2861C-2231-354F-92FD-E317805F9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928" y="3940888"/>
            <a:ext cx="3092286" cy="1991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B8E1CC-1E02-614C-89C7-8E408C6E5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196" y="471927"/>
            <a:ext cx="2818185" cy="1994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98691A-BFAA-5542-BAA8-79AA35CAD5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4070" y="4732729"/>
            <a:ext cx="2678254" cy="184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 brown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He is said to have been given a silver nose by King George II.</a:t>
            </a:r>
          </a:p>
          <a:p>
            <a:r>
              <a:rPr lang="en-GB" dirty="0"/>
              <a:t>He retired to Yarm with a pension of 30 shillings from the King.</a:t>
            </a:r>
          </a:p>
          <a:p>
            <a:r>
              <a:rPr lang="en-GB" dirty="0"/>
              <a:t>He died in Yarm in 1746.</a:t>
            </a:r>
          </a:p>
          <a:p>
            <a:r>
              <a:rPr lang="en-GB" dirty="0"/>
              <a:t>A plaque can still be seen above the door of Tom Brown House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1412776"/>
            <a:ext cx="3096344" cy="41284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756" y="5927691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https://heritage.stockton.gov.uk/articles/people/thomas-brown-the-soldier-with-the-silver-nose/</a:t>
            </a:r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F28E4-A358-E74A-898F-0ADFC0DF14F3}"/>
              </a:ext>
            </a:extLst>
          </p:cNvPr>
          <p:cNvSpPr/>
          <p:nvPr/>
        </p:nvSpPr>
        <p:spPr>
          <a:xfrm>
            <a:off x="6598468" y="5927691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https://www.gazettelive.co.uk/news/local-news/tom-browns-house-haven-history-3788561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5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788" y="1484784"/>
            <a:ext cx="11377264" cy="4680520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/>
              <a:t>*Create a </a:t>
            </a:r>
            <a:r>
              <a:rPr lang="en-US" sz="2300" u="sng" dirty="0"/>
              <a:t>short fact file </a:t>
            </a:r>
            <a:r>
              <a:rPr lang="en-US" sz="2300" dirty="0"/>
              <a:t>about Tom Brown (non-chronological report.)</a:t>
            </a:r>
          </a:p>
          <a:p>
            <a:endParaRPr lang="en-US" sz="2300" dirty="0"/>
          </a:p>
          <a:p>
            <a:r>
              <a:rPr lang="en-US" sz="2300" dirty="0"/>
              <a:t>*Write a </a:t>
            </a:r>
            <a:r>
              <a:rPr lang="en-US" sz="2300" u="sng" dirty="0"/>
              <a:t>short introduction </a:t>
            </a:r>
            <a:r>
              <a:rPr lang="en-US" sz="2300" dirty="0"/>
              <a:t>introducing Tom Brown ONLY.</a:t>
            </a:r>
          </a:p>
          <a:p>
            <a:endParaRPr lang="en-US" sz="2300" dirty="0"/>
          </a:p>
          <a:p>
            <a:r>
              <a:rPr lang="en-US" sz="2300" dirty="0"/>
              <a:t>*Your fact file must contain </a:t>
            </a:r>
            <a:r>
              <a:rPr lang="en-US" sz="2300" u="sng" dirty="0"/>
              <a:t>at least three sections </a:t>
            </a:r>
            <a:r>
              <a:rPr lang="en-US" sz="2300" dirty="0"/>
              <a:t>with subheadings (questions.)</a:t>
            </a:r>
          </a:p>
          <a:p>
            <a:endParaRPr lang="en-US" sz="2300" dirty="0"/>
          </a:p>
          <a:p>
            <a:r>
              <a:rPr lang="en-US" sz="2300" dirty="0"/>
              <a:t>*</a:t>
            </a:r>
            <a:r>
              <a:rPr lang="en-US" sz="2300" u="sng" dirty="0"/>
              <a:t>Underline</a:t>
            </a:r>
            <a:r>
              <a:rPr lang="en-US" sz="2300" dirty="0"/>
              <a:t> your subheadings.</a:t>
            </a:r>
          </a:p>
          <a:p>
            <a:endParaRPr lang="en-US" sz="2300" dirty="0"/>
          </a:p>
          <a:p>
            <a:r>
              <a:rPr lang="en-US" sz="2300" dirty="0"/>
              <a:t>*It is </a:t>
            </a:r>
            <a:r>
              <a:rPr lang="en-US" sz="2300" u="sng" dirty="0"/>
              <a:t>up to you </a:t>
            </a:r>
            <a:r>
              <a:rPr lang="en-US" sz="2300" dirty="0"/>
              <a:t>to decide on your questions (e.g. </a:t>
            </a:r>
            <a:r>
              <a:rPr lang="en-US" sz="2300" i="1" dirty="0"/>
              <a:t>How did Tom Brown become famous?</a:t>
            </a:r>
            <a:r>
              <a:rPr lang="en-US" sz="2300" dirty="0"/>
              <a:t>)</a:t>
            </a:r>
          </a:p>
          <a:p>
            <a:endParaRPr lang="en-US" sz="2300" i="1" dirty="0"/>
          </a:p>
          <a:p>
            <a:r>
              <a:rPr lang="en-US" sz="2300" dirty="0"/>
              <a:t>*Make sure you include a </a:t>
            </a:r>
            <a:r>
              <a:rPr lang="en-US" sz="2300" u="sng" dirty="0"/>
              <a:t>variety of information </a:t>
            </a:r>
            <a:r>
              <a:rPr lang="en-US" sz="2300" dirty="0"/>
              <a:t>(not just about the Battle of </a:t>
            </a:r>
            <a:r>
              <a:rPr lang="en-US" sz="2300" dirty="0" err="1"/>
              <a:t>Dettingen</a:t>
            </a:r>
            <a:r>
              <a:rPr lang="en-US" sz="2300" dirty="0"/>
              <a:t>.)</a:t>
            </a:r>
          </a:p>
          <a:p>
            <a:endParaRPr lang="en-US" sz="2300" dirty="0"/>
          </a:p>
          <a:p>
            <a:r>
              <a:rPr lang="en-US" sz="2300" dirty="0"/>
              <a:t>*Try to put information </a:t>
            </a:r>
            <a:r>
              <a:rPr lang="en-US" sz="2300" u="sng" dirty="0"/>
              <a:t>in your own words </a:t>
            </a:r>
            <a:r>
              <a:rPr lang="en-US" sz="2300" dirty="0"/>
              <a:t>as much as possible.</a:t>
            </a:r>
          </a:p>
          <a:p>
            <a:endParaRPr lang="en-US" sz="2300" dirty="0"/>
          </a:p>
          <a:p>
            <a:r>
              <a:rPr lang="en-US" sz="2300" dirty="0"/>
              <a:t>*Develop your paragraphs with your own comments and questions to the reader – this</a:t>
            </a:r>
          </a:p>
          <a:p>
            <a:r>
              <a:rPr lang="en-US" sz="2300" dirty="0"/>
              <a:t>is important so that your writing does not sound like a list!</a:t>
            </a:r>
          </a:p>
          <a:p>
            <a:endParaRPr lang="en-US" sz="2300" dirty="0"/>
          </a:p>
          <a:p>
            <a:r>
              <a:rPr lang="en-US" sz="2300" dirty="0"/>
              <a:t>*Use </a:t>
            </a:r>
            <a:r>
              <a:rPr lang="en-US" sz="2300" u="sng" dirty="0"/>
              <a:t>Year 5 </a:t>
            </a:r>
            <a:r>
              <a:rPr lang="en-US" sz="2300" u="sng" dirty="0" err="1"/>
              <a:t>SPaG</a:t>
            </a:r>
            <a:r>
              <a:rPr lang="en-US" sz="2300" u="sng" dirty="0"/>
              <a:t> features </a:t>
            </a:r>
            <a:r>
              <a:rPr lang="en-US" sz="2300" dirty="0"/>
              <a:t>and </a:t>
            </a:r>
            <a:r>
              <a:rPr lang="en-US" sz="2300" u="sng" dirty="0"/>
              <a:t>sentence types </a:t>
            </a:r>
            <a:r>
              <a:rPr lang="en-US" sz="2300" dirty="0"/>
              <a:t>from the word mats.</a:t>
            </a:r>
          </a:p>
          <a:p>
            <a:endParaRPr lang="en-US" u="sng" dirty="0">
              <a:solidFill>
                <a:schemeClr val="tx2"/>
              </a:solidFill>
            </a:endParaRPr>
          </a:p>
          <a:p>
            <a:endParaRPr lang="en-US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2AB93A-95E8-7343-9235-875D9F981705}"/>
              </a:ext>
            </a:extLst>
          </p:cNvPr>
          <p:cNvSpPr/>
          <p:nvPr/>
        </p:nvSpPr>
        <p:spPr>
          <a:xfrm>
            <a:off x="3358108" y="260648"/>
            <a:ext cx="693972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u="sng" dirty="0">
                <a:solidFill>
                  <a:schemeClr val="tx2"/>
                </a:solidFill>
              </a:rPr>
              <a:t>Who was Tom Brown?</a:t>
            </a:r>
          </a:p>
        </p:txBody>
      </p:sp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A5D8BC-7161-FA4A-9000-8091D3D85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9" y="476672"/>
            <a:ext cx="12169352" cy="434340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sz="2800" b="1" dirty="0"/>
              <a:t>Learning Objectives</a:t>
            </a:r>
          </a:p>
          <a:p>
            <a:pPr marL="45720" indent="0">
              <a:buNone/>
            </a:pPr>
            <a:r>
              <a:rPr lang="en-US" sz="2800" dirty="0"/>
              <a:t>Today we are learning to explore the life of a famous Yarm resident, Tom Brown.</a:t>
            </a:r>
          </a:p>
          <a:p>
            <a:pPr marL="45720" indent="0">
              <a:buNone/>
            </a:pPr>
            <a:endParaRPr lang="en-US" sz="2800" dirty="0"/>
          </a:p>
          <a:p>
            <a:pPr marL="45720" indent="0">
              <a:buNone/>
            </a:pPr>
            <a:r>
              <a:rPr lang="en-US" sz="2800" b="1" dirty="0"/>
              <a:t>Success Criteria</a:t>
            </a:r>
          </a:p>
          <a:p>
            <a:pPr marL="45720" indent="0">
              <a:buNone/>
            </a:pPr>
            <a:r>
              <a:rPr lang="en-US" sz="2800" dirty="0"/>
              <a:t>I will be successful if:</a:t>
            </a:r>
          </a:p>
          <a:p>
            <a:pPr marL="45720" indent="0">
              <a:buNone/>
            </a:pPr>
            <a:r>
              <a:rPr lang="en-US" sz="2800" dirty="0"/>
              <a:t>-I can explain what happened to Tom Brown during the Battle of </a:t>
            </a:r>
            <a:r>
              <a:rPr lang="en-US" sz="2800" dirty="0" err="1"/>
              <a:t>Dettingen</a:t>
            </a:r>
            <a:r>
              <a:rPr lang="en-US" sz="2800" dirty="0"/>
              <a:t>.</a:t>
            </a:r>
          </a:p>
          <a:p>
            <a:pPr marL="45720" indent="0">
              <a:buNone/>
            </a:pPr>
            <a:r>
              <a:rPr lang="en-US" sz="2800" dirty="0"/>
              <a:t>-I can say what </a:t>
            </a:r>
            <a:r>
              <a:rPr lang="en-US" sz="2800" dirty="0" err="1"/>
              <a:t>honours</a:t>
            </a:r>
            <a:r>
              <a:rPr lang="en-US" sz="2800" dirty="0"/>
              <a:t> he received.</a:t>
            </a:r>
          </a:p>
          <a:p>
            <a:pPr marL="45720" indent="0">
              <a:buNone/>
            </a:pPr>
            <a:r>
              <a:rPr lang="en-US" sz="2800" dirty="0"/>
              <a:t>-I can write a short fact file (non-chronological report) to describe some key facts about</a:t>
            </a:r>
          </a:p>
          <a:p>
            <a:pPr marL="45720" indent="0">
              <a:buNone/>
            </a:pPr>
            <a:r>
              <a:rPr lang="en-US" sz="2800" dirty="0"/>
              <a:t>Tom Brown’s life. </a:t>
            </a:r>
          </a:p>
        </p:txBody>
      </p:sp>
    </p:spTree>
    <p:extLst>
      <p:ext uri="{BB962C8B-B14F-4D97-AF65-F5344CB8AC3E}">
        <p14:creationId xmlns:p14="http://schemas.microsoft.com/office/powerpoint/2010/main" val="20690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328" y="-32863"/>
            <a:ext cx="10637438" cy="1325562"/>
          </a:xfrm>
        </p:spPr>
        <p:txBody>
          <a:bodyPr/>
          <a:lstStyle/>
          <a:p>
            <a:r>
              <a:rPr lang="en-GB" dirty="0"/>
              <a:t>The HISTORY OF YARM: FACT OR FICTION?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 a Post-it note, write down a question that you would like to find out about Yarm.</a:t>
            </a:r>
          </a:p>
          <a:p>
            <a:r>
              <a:rPr lang="en-GB" dirty="0"/>
              <a:t>On another Post-it note, write down one thing about Yarm’s history you think is a fact (true) and one thing you think is fiction (false.)</a:t>
            </a:r>
          </a:p>
          <a:p>
            <a:r>
              <a:rPr lang="en-GB" dirty="0"/>
              <a:t>Let’s share these answers as a class!</a:t>
            </a:r>
          </a:p>
        </p:txBody>
      </p:sp>
    </p:spTree>
    <p:extLst>
      <p:ext uri="{BB962C8B-B14F-4D97-AF65-F5344CB8AC3E}">
        <p14:creationId xmlns:p14="http://schemas.microsoft.com/office/powerpoint/2010/main" val="391956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old is </a:t>
            </a:r>
            <a:r>
              <a:rPr lang="en-US" dirty="0" err="1"/>
              <a:t>yarm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name of the town is thought to be derived from the </a:t>
            </a:r>
            <a:r>
              <a:rPr lang="en-GB" dirty="0">
                <a:hlinkClick r:id="rId2" tooltip="Old Norse"/>
              </a:rPr>
              <a:t>Old Norse</a:t>
            </a:r>
            <a:r>
              <a:rPr lang="en-GB" dirty="0"/>
              <a:t> word </a:t>
            </a:r>
            <a:r>
              <a:rPr lang="en-GB" i="1" dirty="0" err="1"/>
              <a:t>yarum</a:t>
            </a:r>
            <a:r>
              <a:rPr lang="en-GB" dirty="0"/>
              <a:t> meaning an enclosure to catch fish or from the Old English </a:t>
            </a:r>
            <a:r>
              <a:rPr lang="en-GB" i="1" dirty="0" err="1"/>
              <a:t>gearum</a:t>
            </a:r>
            <a:r>
              <a:rPr lang="en-GB" dirty="0"/>
              <a:t> with the same meaning.</a:t>
            </a:r>
            <a:endParaRPr lang="en-GB" baseline="30000" dirty="0"/>
          </a:p>
          <a:p>
            <a:r>
              <a:rPr lang="en-GB" dirty="0"/>
              <a:t>Yarm was first mentioned in the </a:t>
            </a:r>
            <a:r>
              <a:rPr lang="en-GB" dirty="0">
                <a:hlinkClick r:id="rId3" tooltip="Domesday Book"/>
              </a:rPr>
              <a:t>Domesday Book</a:t>
            </a:r>
            <a:r>
              <a:rPr lang="en-GB" dirty="0"/>
              <a:t> of 1086.</a:t>
            </a:r>
          </a:p>
          <a:p>
            <a:r>
              <a:rPr lang="en-GB" dirty="0">
                <a:hlinkClick r:id="rId4" tooltip="Walter Skirlaw"/>
              </a:rPr>
              <a:t>Bishop </a:t>
            </a:r>
            <a:r>
              <a:rPr lang="en-GB" dirty="0" err="1">
                <a:hlinkClick r:id="rId4" tooltip="Walter Skirlaw"/>
              </a:rPr>
              <a:t>Skirlaw</a:t>
            </a:r>
            <a:r>
              <a:rPr lang="en-GB" dirty="0"/>
              <a:t> of </a:t>
            </a:r>
            <a:r>
              <a:rPr lang="en-GB" dirty="0">
                <a:hlinkClick r:id="rId5" tooltip="Durham, England"/>
              </a:rPr>
              <a:t>Durham</a:t>
            </a:r>
            <a:r>
              <a:rPr lang="en-GB" dirty="0"/>
              <a:t> built a stone bridge, which still stands, across the Tees in 1400 . </a:t>
            </a:r>
          </a:p>
          <a:p>
            <a:r>
              <a:rPr lang="en-GB" dirty="0"/>
              <a:t>An iron replacement was built in 1805, but it fell down in 1806.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5740894" cy="4343400"/>
          </a:xfrm>
        </p:spPr>
        <p:txBody>
          <a:bodyPr>
            <a:normAutofit/>
          </a:bodyPr>
          <a:lstStyle/>
          <a:p>
            <a:r>
              <a:rPr lang="en-GB" dirty="0"/>
              <a:t>Hope House is thought to be one of the oldest buildings in Yarm, dating from the late 16th or early 17th century.</a:t>
            </a:r>
            <a:br>
              <a:rPr lang="en-GB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55" y="1276221"/>
            <a:ext cx="3688804" cy="4918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t="16036" r="15042" b="36269"/>
          <a:stretch/>
        </p:blipFill>
        <p:spPr>
          <a:xfrm>
            <a:off x="1668419" y="3501008"/>
            <a:ext cx="4839284" cy="25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2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2852936"/>
            <a:ext cx="9753600" cy="1325562"/>
          </a:xfrm>
        </p:spPr>
        <p:txBody>
          <a:bodyPr/>
          <a:lstStyle/>
          <a:p>
            <a:r>
              <a:rPr lang="en-GB" dirty="0"/>
              <a:t>Do you know anyone famous from </a:t>
            </a:r>
            <a:r>
              <a:rPr lang="en-GB" dirty="0" err="1"/>
              <a:t>yarm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080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WAS TOM Brown?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4" y="1844824"/>
            <a:ext cx="3724992" cy="4343400"/>
          </a:xfrm>
        </p:spPr>
      </p:pic>
      <p:sp>
        <p:nvSpPr>
          <p:cNvPr id="8" name="TextBox 7"/>
          <p:cNvSpPr txBox="1"/>
          <p:nvPr/>
        </p:nvSpPr>
        <p:spPr>
          <a:xfrm>
            <a:off x="5446340" y="2060848"/>
            <a:ext cx="6021200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Why do you think he might be famous?</a:t>
            </a:r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What do you think his job was?</a:t>
            </a:r>
          </a:p>
        </p:txBody>
      </p:sp>
    </p:spTree>
    <p:extLst>
      <p:ext uri="{BB962C8B-B14F-4D97-AF65-F5344CB8AC3E}">
        <p14:creationId xmlns:p14="http://schemas.microsoft.com/office/powerpoint/2010/main" val="14935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Tom brown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do you notice about him?</a:t>
            </a:r>
          </a:p>
          <a:p>
            <a:endParaRPr lang="en-US" dirty="0"/>
          </a:p>
          <a:p>
            <a:r>
              <a:rPr lang="en-US" dirty="0"/>
              <a:t>Is this a photograph? Why?</a:t>
            </a:r>
          </a:p>
          <a:p>
            <a:endParaRPr lang="en-US" dirty="0"/>
          </a:p>
          <a:p>
            <a:r>
              <a:rPr lang="en-US" dirty="0"/>
              <a:t>Why do you think his face is as it is?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75" y="1828800"/>
            <a:ext cx="3257550" cy="4343400"/>
          </a:xfr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 brown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During the battle of </a:t>
            </a:r>
            <a:r>
              <a:rPr lang="en-GB" dirty="0" err="1"/>
              <a:t>Dettingen</a:t>
            </a:r>
            <a:r>
              <a:rPr lang="en-GB" dirty="0"/>
              <a:t>, a private soldier, </a:t>
            </a:r>
            <a:r>
              <a:rPr lang="en-GB" dirty="0">
                <a:hlinkClick r:id="rId2" tooltip="Tom Brown (British Army soldier)"/>
              </a:rPr>
              <a:t>Tom Brown</a:t>
            </a:r>
            <a:r>
              <a:rPr lang="en-GB" dirty="0"/>
              <a:t> of </a:t>
            </a:r>
            <a:r>
              <a:rPr lang="en-GB" dirty="0" err="1">
                <a:hlinkClick r:id="rId3" tooltip="3rd The King's Own Hussars"/>
              </a:rPr>
              <a:t>Bland's</a:t>
            </a:r>
            <a:r>
              <a:rPr lang="en-GB" dirty="0">
                <a:hlinkClick r:id="rId3" tooltip="3rd The King's Own Hussars"/>
              </a:rPr>
              <a:t> Dragoons</a:t>
            </a:r>
            <a:r>
              <a:rPr lang="en-GB" dirty="0"/>
              <a:t>, rescued the regiment's standard, receiving eight cuts in his face, head, and neck, as well as two bullets in his back and a cut across his forehead that went down to his right eyebrow.</a:t>
            </a:r>
          </a:p>
          <a:p>
            <a:r>
              <a:rPr lang="en-GB" dirty="0"/>
              <a:t>Brown had two horses killed under him, and had lost two fingers from his left hand</a:t>
            </a:r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350" y="1828800"/>
            <a:ext cx="372499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World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07AB78-8AA3-48FB-9A6F-F33600BC4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World  presentation (widescreen)</Template>
  <TotalTime>0</TotalTime>
  <Words>618</Words>
  <Application>Microsoft Macintosh PowerPoint</Application>
  <PresentationFormat>Custom</PresentationFormat>
  <Paragraphs>63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Continental World 16x9</vt:lpstr>
      <vt:lpstr>PowerPoint Presentation</vt:lpstr>
      <vt:lpstr>PowerPoint Presentation</vt:lpstr>
      <vt:lpstr>The HISTORY OF YARM: FACT OR FICTION?</vt:lpstr>
      <vt:lpstr>How old is yarm?</vt:lpstr>
      <vt:lpstr>Hope HOUSE</vt:lpstr>
      <vt:lpstr>Do you know anyone famous from yarm?</vt:lpstr>
      <vt:lpstr>WHO WAS TOM Brown?</vt:lpstr>
      <vt:lpstr>Tom brown</vt:lpstr>
      <vt:lpstr>Tom brown</vt:lpstr>
      <vt:lpstr>Tom brown</vt:lpstr>
      <vt:lpstr>PowerPoint Presentation</vt:lpstr>
    </vt:vector>
  </TitlesOfParts>
  <Manager/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2016-02-10T18:46:13Z</dcterms:created>
  <dcterms:modified xsi:type="dcterms:W3CDTF">2021-02-08T19:39:52Z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