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7" r:id="rId5"/>
    <p:sldId id="259" r:id="rId6"/>
    <p:sldId id="260" r:id="rId7"/>
    <p:sldId id="261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4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1B572A-28C2-467C-89D6-53D16775A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DE24F-5D56-4409-9D75-F34B10E98E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5DB93-82EB-4D11-866F-B355CD4D69D6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00D75-C563-4119-8787-D8CD17695E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BBD68-90A3-43D6-B33C-94AC91BFB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232C-51A4-46E3-9562-18E50CC67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59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2E4B48-F9F0-4FAA-A785-5DD8A761BF08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B0464-F52C-4F62-B2A8-C42021021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969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Header Pretext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r>
              <a:rPr lang="en-US" dirty="0"/>
              <a:t>Main Head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79" y="1485900"/>
            <a:ext cx="11339242" cy="46910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1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36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378" y="1485900"/>
            <a:ext cx="5400000" cy="46910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5619" y="1485900"/>
            <a:ext cx="5400000" cy="46910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0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8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6378" y="2041163"/>
            <a:ext cx="5400000" cy="4148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619" y="1681163"/>
            <a:ext cx="5400000" cy="36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5619" y="2041163"/>
            <a:ext cx="5400000" cy="4148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6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5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0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2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4" name="Picture 13" descr="Bent Paper Shadow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Rectangle: Rounded Corners 17" descr="Photo Frame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9" name="Picture 18" descr="Bent Paper Shadow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01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Vertical Imag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36" name="Freeform: Shape 35" descr="Photo Frame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 dirty="0"/>
          </a:p>
        </p:txBody>
      </p:sp>
      <p:pic>
        <p:nvPicPr>
          <p:cNvPr id="14" name="Picture 13" descr="Bent Paper Shadow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656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1 Tearout Imag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Rectangle: Rounded Corners 11" descr="Photo Frame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3" name="Picture 12" descr="Bent Paper Shadow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Rectangle: Rounded Corners 16" descr="Photo Frame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8" name="Picture 17" descr="Bent Paper Shadow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1 Tearout Hear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Rectangle: Rounded Corners 26" descr="Photo Frame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8" name="Picture 27" descr="Bent Paper Shadow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Rectangle: Rounded Corners 12" descr="Photo Frame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15" name="Picture 14" descr="Bent Paper Shadow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1 Tearout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noProof="0" dirty="0"/>
              <a:t>Insert or Drag &amp; Drop Your Photo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Rectangle: Rounded Corners 35" descr="Photo Frame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37" name="Picture 36" descr="Bent Paper Shadow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Rectangle: Rounded Corners 25" descr="Photo Frame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7" name="Picture 26" descr="Bent Paper Shadow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Freeform: Shape 54" descr="Photo Frame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 noProof="0" dirty="0"/>
            </a:p>
          </p:txBody>
        </p:sp>
        <p:pic>
          <p:nvPicPr>
            <p:cNvPr id="32" name="Picture 31" descr="Bent Paper Shadow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Rectangle: Rounded Corners 22" descr="Photo Frame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 dirty="0"/>
            </a:p>
          </p:txBody>
        </p:sp>
        <p:pic>
          <p:nvPicPr>
            <p:cNvPr id="24" name="Picture 23" descr="Bent Paper Shadow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lot Screen with Tear Overl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&amp; Drop Your Photo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or Drag and Drop Your Map Image Here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Place Your Image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86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71941E-999A-46A6-8647-0420067BF7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ED8C9A-957D-43A5-9770-55ACF340E7E3}"/>
              </a:ext>
            </a:extLst>
          </p:cNvPr>
          <p:cNvSpPr/>
          <p:nvPr/>
        </p:nvSpPr>
        <p:spPr>
          <a:xfrm>
            <a:off x="1740153" y="2518591"/>
            <a:ext cx="7965729" cy="3209819"/>
          </a:xfrm>
          <a:custGeom>
            <a:avLst/>
            <a:gdLst>
              <a:gd name="connsiteX0" fmla="*/ 730978 w 4546492"/>
              <a:gd name="connsiteY0" fmla="*/ 1374018 h 1654876"/>
              <a:gd name="connsiteX1" fmla="*/ 730026 w 4546492"/>
              <a:gd name="connsiteY1" fmla="*/ 1374970 h 1654876"/>
              <a:gd name="connsiteX2" fmla="*/ 730978 w 4546492"/>
              <a:gd name="connsiteY2" fmla="*/ 1376875 h 1654876"/>
              <a:gd name="connsiteX3" fmla="*/ 730978 w 4546492"/>
              <a:gd name="connsiteY3" fmla="*/ 1374018 h 1654876"/>
              <a:gd name="connsiteX4" fmla="*/ 422294 w 4546492"/>
              <a:gd name="connsiteY4" fmla="*/ 743508 h 1654876"/>
              <a:gd name="connsiteX5" fmla="*/ 426178 w 4546492"/>
              <a:gd name="connsiteY5" fmla="*/ 772038 h 1654876"/>
              <a:gd name="connsiteX6" fmla="*/ 219486 w 4546492"/>
              <a:gd name="connsiteY6" fmla="*/ 965395 h 1654876"/>
              <a:gd name="connsiteX7" fmla="*/ 128046 w 4546492"/>
              <a:gd name="connsiteY7" fmla="*/ 1087315 h 1654876"/>
              <a:gd name="connsiteX8" fmla="*/ 77563 w 4546492"/>
              <a:gd name="connsiteY8" fmla="*/ 1137798 h 1654876"/>
              <a:gd name="connsiteX9" fmla="*/ 373791 w 4546492"/>
              <a:gd name="connsiteY9" fmla="*/ 1241620 h 1654876"/>
              <a:gd name="connsiteX10" fmla="*/ 380458 w 4546492"/>
              <a:gd name="connsiteY10" fmla="*/ 1248288 h 1654876"/>
              <a:gd name="connsiteX11" fmla="*/ 397603 w 4546492"/>
              <a:gd name="connsiteY11" fmla="*/ 1268291 h 1654876"/>
              <a:gd name="connsiteX12" fmla="*/ 346168 w 4546492"/>
              <a:gd name="connsiteY12" fmla="*/ 1636908 h 1654876"/>
              <a:gd name="connsiteX13" fmla="*/ 304258 w 4546492"/>
              <a:gd name="connsiteY13" fmla="*/ 1625478 h 1654876"/>
              <a:gd name="connsiteX14" fmla="*/ 358551 w 4546492"/>
              <a:gd name="connsiteY14" fmla="*/ 1293055 h 1654876"/>
              <a:gd name="connsiteX15" fmla="*/ 348073 w 4546492"/>
              <a:gd name="connsiteY15" fmla="*/ 1289245 h 1654876"/>
              <a:gd name="connsiteX16" fmla="*/ 26128 w 4546492"/>
              <a:gd name="connsiteY16" fmla="*/ 1187328 h 1654876"/>
              <a:gd name="connsiteX17" fmla="*/ 4221 w 4546492"/>
              <a:gd name="connsiteY17" fmla="*/ 1149228 h 1654876"/>
              <a:gd name="connsiteX18" fmla="*/ 102328 w 4546492"/>
              <a:gd name="connsiteY18" fmla="*/ 1057788 h 1654876"/>
              <a:gd name="connsiteX19" fmla="*/ 195673 w 4546492"/>
              <a:gd name="connsiteY19" fmla="*/ 942535 h 1654876"/>
              <a:gd name="connsiteX20" fmla="*/ 410938 w 4546492"/>
              <a:gd name="connsiteY20" fmla="*/ 746320 h 1654876"/>
              <a:gd name="connsiteX21" fmla="*/ 422294 w 4546492"/>
              <a:gd name="connsiteY21" fmla="*/ 743508 h 1654876"/>
              <a:gd name="connsiteX22" fmla="*/ 4017103 w 4546492"/>
              <a:gd name="connsiteY22" fmla="*/ 719650 h 1654876"/>
              <a:gd name="connsiteX23" fmla="*/ 3964716 w 4546492"/>
              <a:gd name="connsiteY23" fmla="*/ 985398 h 1654876"/>
              <a:gd name="connsiteX24" fmla="*/ 3895183 w 4546492"/>
              <a:gd name="connsiteY24" fmla="*/ 1170183 h 1654876"/>
              <a:gd name="connsiteX25" fmla="*/ 3797076 w 4546492"/>
              <a:gd name="connsiteY25" fmla="*/ 1350205 h 1654876"/>
              <a:gd name="connsiteX26" fmla="*/ 3741831 w 4546492"/>
              <a:gd name="connsiteY26" fmla="*/ 1351158 h 1654876"/>
              <a:gd name="connsiteX27" fmla="*/ 3716113 w 4546492"/>
              <a:gd name="connsiteY27" fmla="*/ 1351158 h 1654876"/>
              <a:gd name="connsiteX28" fmla="*/ 3696111 w 4546492"/>
              <a:gd name="connsiteY28" fmla="*/ 1342585 h 1654876"/>
              <a:gd name="connsiteX29" fmla="*/ 3805648 w 4546492"/>
              <a:gd name="connsiteY29" fmla="*/ 1437835 h 1654876"/>
              <a:gd name="connsiteX30" fmla="*/ 3916138 w 4546492"/>
              <a:gd name="connsiteY30" fmla="*/ 1487365 h 1654876"/>
              <a:gd name="connsiteX31" fmla="*/ 4165693 w 4546492"/>
              <a:gd name="connsiteY31" fmla="*/ 1577853 h 1654876"/>
              <a:gd name="connsiteX32" fmla="*/ 4126641 w 4546492"/>
              <a:gd name="connsiteY32" fmla="*/ 1350205 h 1654876"/>
              <a:gd name="connsiteX33" fmla="*/ 4111401 w 4546492"/>
              <a:gd name="connsiteY33" fmla="*/ 1110175 h 1654876"/>
              <a:gd name="connsiteX34" fmla="*/ 4111401 w 4546492"/>
              <a:gd name="connsiteY34" fmla="*/ 1108270 h 1654876"/>
              <a:gd name="connsiteX35" fmla="*/ 4118068 w 4546492"/>
              <a:gd name="connsiteY35" fmla="*/ 1080648 h 1654876"/>
              <a:gd name="connsiteX36" fmla="*/ 4472398 w 4546492"/>
              <a:gd name="connsiteY36" fmla="*/ 1011115 h 1654876"/>
              <a:gd name="connsiteX37" fmla="*/ 4468588 w 4546492"/>
              <a:gd name="connsiteY37" fmla="*/ 991113 h 1654876"/>
              <a:gd name="connsiteX38" fmla="*/ 4231416 w 4546492"/>
              <a:gd name="connsiteY38" fmla="*/ 870145 h 1654876"/>
              <a:gd name="connsiteX39" fmla="*/ 4017103 w 4546492"/>
              <a:gd name="connsiteY39" fmla="*/ 719650 h 1654876"/>
              <a:gd name="connsiteX40" fmla="*/ 2359309 w 4546492"/>
              <a:gd name="connsiteY40" fmla="*/ 52733 h 1654876"/>
              <a:gd name="connsiteX41" fmla="*/ 1807303 w 4546492"/>
              <a:gd name="connsiteY41" fmla="*/ 87190 h 1654876"/>
              <a:gd name="connsiteX42" fmla="*/ 465231 w 4546492"/>
              <a:gd name="connsiteY42" fmla="*/ 577728 h 1654876"/>
              <a:gd name="connsiteX43" fmla="*/ 484281 w 4546492"/>
              <a:gd name="connsiteY43" fmla="*/ 675835 h 1654876"/>
              <a:gd name="connsiteX44" fmla="*/ 509046 w 4546492"/>
              <a:gd name="connsiteY44" fmla="*/ 773943 h 1654876"/>
              <a:gd name="connsiteX45" fmla="*/ 592866 w 4546492"/>
              <a:gd name="connsiteY45" fmla="*/ 972063 h 1654876"/>
              <a:gd name="connsiteX46" fmla="*/ 722406 w 4546492"/>
              <a:gd name="connsiteY46" fmla="*/ 1347348 h 1654876"/>
              <a:gd name="connsiteX47" fmla="*/ 1280571 w 4546492"/>
              <a:gd name="connsiteY47" fmla="*/ 1109223 h 1654876"/>
              <a:gd name="connsiteX48" fmla="*/ 1897791 w 4546492"/>
              <a:gd name="connsiteY48" fmla="*/ 1038738 h 1654876"/>
              <a:gd name="connsiteX49" fmla="*/ 2539776 w 4546492"/>
              <a:gd name="connsiteY49" fmla="*/ 1025403 h 1654876"/>
              <a:gd name="connsiteX50" fmla="*/ 3738973 w 4546492"/>
              <a:gd name="connsiteY50" fmla="*/ 1298770 h 1654876"/>
              <a:gd name="connsiteX51" fmla="*/ 3749451 w 4546492"/>
              <a:gd name="connsiteY51" fmla="*/ 1305438 h 1654876"/>
              <a:gd name="connsiteX52" fmla="*/ 3843748 w 4546492"/>
              <a:gd name="connsiteY52" fmla="*/ 1150180 h 1654876"/>
              <a:gd name="connsiteX53" fmla="*/ 3916138 w 4546492"/>
              <a:gd name="connsiteY53" fmla="*/ 963490 h 1654876"/>
              <a:gd name="connsiteX54" fmla="*/ 3999006 w 4546492"/>
              <a:gd name="connsiteY54" fmla="*/ 573918 h 1654876"/>
              <a:gd name="connsiteX55" fmla="*/ 3987576 w 4546492"/>
              <a:gd name="connsiteY55" fmla="*/ 559630 h 1654876"/>
              <a:gd name="connsiteX56" fmla="*/ 3846606 w 4546492"/>
              <a:gd name="connsiteY56" fmla="*/ 430090 h 1654876"/>
              <a:gd name="connsiteX57" fmla="*/ 3662773 w 4546492"/>
              <a:gd name="connsiteY57" fmla="*/ 341508 h 1654876"/>
              <a:gd name="connsiteX58" fmla="*/ 3267486 w 4546492"/>
              <a:gd name="connsiteY58" fmla="*/ 195775 h 1654876"/>
              <a:gd name="connsiteX59" fmla="*/ 2359309 w 4546492"/>
              <a:gd name="connsiteY59" fmla="*/ 52733 h 1654876"/>
              <a:gd name="connsiteX60" fmla="*/ 2327130 w 4546492"/>
              <a:gd name="connsiteY60" fmla="*/ 96 h 1654876"/>
              <a:gd name="connsiteX61" fmla="*/ 2706463 w 4546492"/>
              <a:gd name="connsiteY61" fmla="*/ 24325 h 1654876"/>
              <a:gd name="connsiteX62" fmla="*/ 3453223 w 4546492"/>
              <a:gd name="connsiteY62" fmla="*/ 199585 h 1654876"/>
              <a:gd name="connsiteX63" fmla="*/ 3806601 w 4546492"/>
              <a:gd name="connsiteY63" fmla="*/ 348175 h 1654876"/>
              <a:gd name="connsiteX64" fmla="*/ 4039963 w 4546492"/>
              <a:gd name="connsiteY64" fmla="*/ 543438 h 1654876"/>
              <a:gd name="connsiteX65" fmla="*/ 4034248 w 4546492"/>
              <a:gd name="connsiteY65" fmla="*/ 569155 h 1654876"/>
              <a:gd name="connsiteX66" fmla="*/ 4034248 w 4546492"/>
              <a:gd name="connsiteY66" fmla="*/ 570108 h 1654876"/>
              <a:gd name="connsiteX67" fmla="*/ 4022818 w 4546492"/>
              <a:gd name="connsiteY67" fmla="*/ 678693 h 1654876"/>
              <a:gd name="connsiteX68" fmla="*/ 4028533 w 4546492"/>
              <a:gd name="connsiteY68" fmla="*/ 679645 h 1654876"/>
              <a:gd name="connsiteX69" fmla="*/ 4159978 w 4546492"/>
              <a:gd name="connsiteY69" fmla="*/ 764418 h 1654876"/>
              <a:gd name="connsiteX70" fmla="*/ 4287613 w 4546492"/>
              <a:gd name="connsiteY70" fmla="*/ 839665 h 1654876"/>
              <a:gd name="connsiteX71" fmla="*/ 4528596 w 4546492"/>
              <a:gd name="connsiteY71" fmla="*/ 972063 h 1654876"/>
              <a:gd name="connsiteX72" fmla="*/ 4532406 w 4546492"/>
              <a:gd name="connsiteY72" fmla="*/ 1006353 h 1654876"/>
              <a:gd name="connsiteX73" fmla="*/ 4533358 w 4546492"/>
              <a:gd name="connsiteY73" fmla="*/ 1046358 h 1654876"/>
              <a:gd name="connsiteX74" fmla="*/ 4144738 w 4546492"/>
              <a:gd name="connsiteY74" fmla="*/ 1112080 h 1654876"/>
              <a:gd name="connsiteX75" fmla="*/ 4221891 w 4546492"/>
              <a:gd name="connsiteY75" fmla="*/ 1575948 h 1654876"/>
              <a:gd name="connsiteX76" fmla="*/ 4189506 w 4546492"/>
              <a:gd name="connsiteY76" fmla="*/ 1609285 h 1654876"/>
              <a:gd name="connsiteX77" fmla="*/ 4156168 w 4546492"/>
              <a:gd name="connsiteY77" fmla="*/ 1632145 h 1654876"/>
              <a:gd name="connsiteX78" fmla="*/ 3812316 w 4546492"/>
              <a:gd name="connsiteY78" fmla="*/ 1498795 h 1654876"/>
              <a:gd name="connsiteX79" fmla="*/ 3662773 w 4546492"/>
              <a:gd name="connsiteY79" fmla="*/ 1328298 h 1654876"/>
              <a:gd name="connsiteX80" fmla="*/ 3062698 w 4546492"/>
              <a:gd name="connsiteY80" fmla="*/ 1148275 h 1654876"/>
              <a:gd name="connsiteX81" fmla="*/ 1843498 w 4546492"/>
              <a:gd name="connsiteY81" fmla="*/ 1087315 h 1654876"/>
              <a:gd name="connsiteX82" fmla="*/ 1222468 w 4546492"/>
              <a:gd name="connsiteY82" fmla="*/ 1160658 h 1654876"/>
              <a:gd name="connsiteX83" fmla="*/ 760506 w 4546492"/>
              <a:gd name="connsiteY83" fmla="*/ 1359730 h 1654876"/>
              <a:gd name="connsiteX84" fmla="*/ 859566 w 4546492"/>
              <a:gd name="connsiteY84" fmla="*/ 1390210 h 1654876"/>
              <a:gd name="connsiteX85" fmla="*/ 770031 w 4546492"/>
              <a:gd name="connsiteY85" fmla="*/ 1480698 h 1654876"/>
              <a:gd name="connsiteX86" fmla="*/ 371886 w 4546492"/>
              <a:gd name="connsiteY86" fmla="*/ 1654053 h 1654876"/>
              <a:gd name="connsiteX87" fmla="*/ 361408 w 4546492"/>
              <a:gd name="connsiteY87" fmla="*/ 1628335 h 1654876"/>
              <a:gd name="connsiteX88" fmla="*/ 627156 w 4546492"/>
              <a:gd name="connsiteY88" fmla="*/ 1514035 h 1654876"/>
              <a:gd name="connsiteX89" fmla="*/ 750981 w 4546492"/>
              <a:gd name="connsiteY89" fmla="*/ 1446408 h 1654876"/>
              <a:gd name="connsiteX90" fmla="*/ 807178 w 4546492"/>
              <a:gd name="connsiteY90" fmla="*/ 1410213 h 1654876"/>
              <a:gd name="connsiteX91" fmla="*/ 750981 w 4546492"/>
              <a:gd name="connsiteY91" fmla="*/ 1399735 h 1654876"/>
              <a:gd name="connsiteX92" fmla="*/ 733836 w 4546492"/>
              <a:gd name="connsiteY92" fmla="*/ 1391163 h 1654876"/>
              <a:gd name="connsiteX93" fmla="*/ 669066 w 4546492"/>
              <a:gd name="connsiteY93" fmla="*/ 1397830 h 1654876"/>
              <a:gd name="connsiteX94" fmla="*/ 523333 w 4546492"/>
              <a:gd name="connsiteY94" fmla="*/ 961585 h 1654876"/>
              <a:gd name="connsiteX95" fmla="*/ 449038 w 4546492"/>
              <a:gd name="connsiteY95" fmla="*/ 771085 h 1654876"/>
              <a:gd name="connsiteX96" fmla="*/ 428083 w 4546492"/>
              <a:gd name="connsiteY96" fmla="*/ 574870 h 1654876"/>
              <a:gd name="connsiteX97" fmla="*/ 440466 w 4546492"/>
              <a:gd name="connsiteY97" fmla="*/ 562488 h 1654876"/>
              <a:gd name="connsiteX98" fmla="*/ 448086 w 4546492"/>
              <a:gd name="connsiteY98" fmla="*/ 550105 h 1654876"/>
              <a:gd name="connsiteX99" fmla="*/ 1206276 w 4546492"/>
              <a:gd name="connsiteY99" fmla="*/ 179583 h 1654876"/>
              <a:gd name="connsiteX100" fmla="*/ 2327130 w 4546492"/>
              <a:gd name="connsiteY100" fmla="*/ 96 h 165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4546492" h="1654876">
                <a:moveTo>
                  <a:pt x="730978" y="1374018"/>
                </a:moveTo>
                <a:cubicBezTo>
                  <a:pt x="730978" y="1374018"/>
                  <a:pt x="730026" y="1374970"/>
                  <a:pt x="730026" y="1374970"/>
                </a:cubicBezTo>
                <a:cubicBezTo>
                  <a:pt x="730978" y="1375923"/>
                  <a:pt x="730978" y="1375923"/>
                  <a:pt x="730978" y="1376875"/>
                </a:cubicBezTo>
                <a:cubicBezTo>
                  <a:pt x="730978" y="1375923"/>
                  <a:pt x="730978" y="1374970"/>
                  <a:pt x="730978" y="1374018"/>
                </a:cubicBezTo>
                <a:close/>
                <a:moveTo>
                  <a:pt x="422294" y="743508"/>
                </a:moveTo>
                <a:cubicBezTo>
                  <a:pt x="432429" y="746321"/>
                  <a:pt x="437608" y="763466"/>
                  <a:pt x="426178" y="772038"/>
                </a:cubicBezTo>
                <a:cubicBezTo>
                  <a:pt x="350931" y="829188"/>
                  <a:pt x="281398" y="893005"/>
                  <a:pt x="219486" y="965395"/>
                </a:cubicBezTo>
                <a:cubicBezTo>
                  <a:pt x="186148" y="1004448"/>
                  <a:pt x="158526" y="1046358"/>
                  <a:pt x="128046" y="1087315"/>
                </a:cubicBezTo>
                <a:cubicBezTo>
                  <a:pt x="113758" y="1106365"/>
                  <a:pt x="94708" y="1121605"/>
                  <a:pt x="77563" y="1137798"/>
                </a:cubicBezTo>
                <a:cubicBezTo>
                  <a:pt x="183291" y="1146370"/>
                  <a:pt x="284256" y="1183518"/>
                  <a:pt x="373791" y="1241620"/>
                </a:cubicBezTo>
                <a:cubicBezTo>
                  <a:pt x="376648" y="1243525"/>
                  <a:pt x="378553" y="1246383"/>
                  <a:pt x="380458" y="1248288"/>
                </a:cubicBezTo>
                <a:cubicBezTo>
                  <a:pt x="389983" y="1247335"/>
                  <a:pt x="399508" y="1254955"/>
                  <a:pt x="397603" y="1268291"/>
                </a:cubicBezTo>
                <a:cubicBezTo>
                  <a:pt x="363313" y="1389258"/>
                  <a:pt x="383316" y="1516893"/>
                  <a:pt x="346168" y="1636908"/>
                </a:cubicBezTo>
                <a:cubicBezTo>
                  <a:pt x="337596" y="1663578"/>
                  <a:pt x="295686" y="1652148"/>
                  <a:pt x="304258" y="1625478"/>
                </a:cubicBezTo>
                <a:cubicBezTo>
                  <a:pt x="340453" y="1517845"/>
                  <a:pt x="330928" y="1402593"/>
                  <a:pt x="358551" y="1293055"/>
                </a:cubicBezTo>
                <a:cubicBezTo>
                  <a:pt x="355693" y="1293055"/>
                  <a:pt x="351883" y="1292103"/>
                  <a:pt x="348073" y="1289245"/>
                </a:cubicBezTo>
                <a:cubicBezTo>
                  <a:pt x="250918" y="1225428"/>
                  <a:pt x="142333" y="1192090"/>
                  <a:pt x="26128" y="1187328"/>
                </a:cubicBezTo>
                <a:cubicBezTo>
                  <a:pt x="8983" y="1186375"/>
                  <a:pt x="-8162" y="1165420"/>
                  <a:pt x="4221" y="1149228"/>
                </a:cubicBezTo>
                <a:cubicBezTo>
                  <a:pt x="31843" y="1112080"/>
                  <a:pt x="72801" y="1092078"/>
                  <a:pt x="102328" y="1057788"/>
                </a:cubicBezTo>
                <a:cubicBezTo>
                  <a:pt x="134713" y="1020640"/>
                  <a:pt x="163288" y="979683"/>
                  <a:pt x="195673" y="942535"/>
                </a:cubicBezTo>
                <a:cubicBezTo>
                  <a:pt x="259491" y="868240"/>
                  <a:pt x="331881" y="803470"/>
                  <a:pt x="410938" y="746320"/>
                </a:cubicBezTo>
                <a:cubicBezTo>
                  <a:pt x="414987" y="743225"/>
                  <a:pt x="418916" y="742570"/>
                  <a:pt x="422294" y="743508"/>
                </a:cubicBezTo>
                <a:close/>
                <a:moveTo>
                  <a:pt x="4017103" y="719650"/>
                </a:moveTo>
                <a:cubicBezTo>
                  <a:pt x="4005673" y="809185"/>
                  <a:pt x="3989481" y="898720"/>
                  <a:pt x="3964716" y="985398"/>
                </a:cubicBezTo>
                <a:cubicBezTo>
                  <a:pt x="3946618" y="1049215"/>
                  <a:pt x="3922806" y="1110175"/>
                  <a:pt x="3895183" y="1170183"/>
                </a:cubicBezTo>
                <a:cubicBezTo>
                  <a:pt x="3867561" y="1230190"/>
                  <a:pt x="3837081" y="1297818"/>
                  <a:pt x="3797076" y="1350205"/>
                </a:cubicBezTo>
                <a:cubicBezTo>
                  <a:pt x="3781836" y="1371160"/>
                  <a:pt x="3754213" y="1366398"/>
                  <a:pt x="3741831" y="1351158"/>
                </a:cubicBezTo>
                <a:cubicBezTo>
                  <a:pt x="3735163" y="1354968"/>
                  <a:pt x="3725638" y="1354968"/>
                  <a:pt x="3716113" y="1351158"/>
                </a:cubicBezTo>
                <a:cubicBezTo>
                  <a:pt x="3709446" y="1348300"/>
                  <a:pt x="3702778" y="1345443"/>
                  <a:pt x="3696111" y="1342585"/>
                </a:cubicBezTo>
                <a:cubicBezTo>
                  <a:pt x="3685633" y="1395925"/>
                  <a:pt x="3769453" y="1421643"/>
                  <a:pt x="3805648" y="1437835"/>
                </a:cubicBezTo>
                <a:cubicBezTo>
                  <a:pt x="3842796" y="1454028"/>
                  <a:pt x="3878991" y="1471173"/>
                  <a:pt x="3916138" y="1487365"/>
                </a:cubicBezTo>
                <a:cubicBezTo>
                  <a:pt x="3998053" y="1523560"/>
                  <a:pt x="4079968" y="1554040"/>
                  <a:pt x="4165693" y="1577853"/>
                </a:cubicBezTo>
                <a:cubicBezTo>
                  <a:pt x="4150453" y="1502605"/>
                  <a:pt x="4139023" y="1425453"/>
                  <a:pt x="4126641" y="1350205"/>
                </a:cubicBezTo>
                <a:cubicBezTo>
                  <a:pt x="4114258" y="1271148"/>
                  <a:pt x="4102828" y="1190185"/>
                  <a:pt x="4111401" y="1110175"/>
                </a:cubicBezTo>
                <a:cubicBezTo>
                  <a:pt x="4111401" y="1109223"/>
                  <a:pt x="4111401" y="1109223"/>
                  <a:pt x="4111401" y="1108270"/>
                </a:cubicBezTo>
                <a:cubicBezTo>
                  <a:pt x="4102828" y="1099698"/>
                  <a:pt x="4103781" y="1084458"/>
                  <a:pt x="4118068" y="1080648"/>
                </a:cubicBezTo>
                <a:cubicBezTo>
                  <a:pt x="4234273" y="1050168"/>
                  <a:pt x="4353336" y="1026355"/>
                  <a:pt x="4472398" y="1011115"/>
                </a:cubicBezTo>
                <a:cubicBezTo>
                  <a:pt x="4468588" y="1005400"/>
                  <a:pt x="4467636" y="997780"/>
                  <a:pt x="4468588" y="991113"/>
                </a:cubicBezTo>
                <a:cubicBezTo>
                  <a:pt x="4401913" y="936820"/>
                  <a:pt x="4305711" y="911103"/>
                  <a:pt x="4231416" y="870145"/>
                </a:cubicBezTo>
                <a:cubicBezTo>
                  <a:pt x="4159978" y="831093"/>
                  <a:pt x="4071396" y="783468"/>
                  <a:pt x="4017103" y="719650"/>
                </a:cubicBezTo>
                <a:close/>
                <a:moveTo>
                  <a:pt x="2359309" y="52733"/>
                </a:moveTo>
                <a:cubicBezTo>
                  <a:pt x="2174939" y="49016"/>
                  <a:pt x="1990183" y="60401"/>
                  <a:pt x="1807303" y="87190"/>
                </a:cubicBezTo>
                <a:cubicBezTo>
                  <a:pt x="1332006" y="155770"/>
                  <a:pt x="874806" y="327220"/>
                  <a:pt x="465231" y="577728"/>
                </a:cubicBezTo>
                <a:cubicBezTo>
                  <a:pt x="477613" y="609160"/>
                  <a:pt x="477613" y="642498"/>
                  <a:pt x="484281" y="675835"/>
                </a:cubicBezTo>
                <a:cubicBezTo>
                  <a:pt x="490948" y="708220"/>
                  <a:pt x="499521" y="741558"/>
                  <a:pt x="509046" y="773943"/>
                </a:cubicBezTo>
                <a:cubicBezTo>
                  <a:pt x="530001" y="842523"/>
                  <a:pt x="563338" y="906340"/>
                  <a:pt x="592866" y="972063"/>
                </a:cubicBezTo>
                <a:cubicBezTo>
                  <a:pt x="646206" y="1092078"/>
                  <a:pt x="688116" y="1219713"/>
                  <a:pt x="722406" y="1347348"/>
                </a:cubicBezTo>
                <a:cubicBezTo>
                  <a:pt x="897666" y="1243525"/>
                  <a:pt x="1078641" y="1148275"/>
                  <a:pt x="1280571" y="1109223"/>
                </a:cubicBezTo>
                <a:cubicBezTo>
                  <a:pt x="1482501" y="1070170"/>
                  <a:pt x="1693003" y="1055883"/>
                  <a:pt x="1897791" y="1038738"/>
                </a:cubicBezTo>
                <a:cubicBezTo>
                  <a:pt x="2111151" y="1020640"/>
                  <a:pt x="2325463" y="1012068"/>
                  <a:pt x="2539776" y="1025403"/>
                </a:cubicBezTo>
                <a:cubicBezTo>
                  <a:pt x="2952208" y="1051120"/>
                  <a:pt x="3354163" y="1147323"/>
                  <a:pt x="3738973" y="1298770"/>
                </a:cubicBezTo>
                <a:cubicBezTo>
                  <a:pt x="3742783" y="1300675"/>
                  <a:pt x="3746593" y="1302580"/>
                  <a:pt x="3749451" y="1305438"/>
                </a:cubicBezTo>
                <a:cubicBezTo>
                  <a:pt x="3781836" y="1254003"/>
                  <a:pt x="3817078" y="1205425"/>
                  <a:pt x="3843748" y="1150180"/>
                </a:cubicBezTo>
                <a:cubicBezTo>
                  <a:pt x="3873276" y="1090173"/>
                  <a:pt x="3896136" y="1027308"/>
                  <a:pt x="3916138" y="963490"/>
                </a:cubicBezTo>
                <a:cubicBezTo>
                  <a:pt x="3955191" y="835855"/>
                  <a:pt x="3975193" y="704410"/>
                  <a:pt x="3999006" y="573918"/>
                </a:cubicBezTo>
                <a:cubicBezTo>
                  <a:pt x="3994243" y="571060"/>
                  <a:pt x="3990433" y="566298"/>
                  <a:pt x="3987576" y="559630"/>
                </a:cubicBezTo>
                <a:cubicBezTo>
                  <a:pt x="3964716" y="495813"/>
                  <a:pt x="3903756" y="459618"/>
                  <a:pt x="3846606" y="430090"/>
                </a:cubicBezTo>
                <a:cubicBezTo>
                  <a:pt x="3786598" y="397705"/>
                  <a:pt x="3724686" y="369130"/>
                  <a:pt x="3662773" y="341508"/>
                </a:cubicBezTo>
                <a:cubicBezTo>
                  <a:pt x="3534186" y="284358"/>
                  <a:pt x="3401788" y="235780"/>
                  <a:pt x="3267486" y="195775"/>
                </a:cubicBezTo>
                <a:cubicBezTo>
                  <a:pt x="2972806" y="107074"/>
                  <a:pt x="2666592" y="58928"/>
                  <a:pt x="2359309" y="52733"/>
                </a:cubicBezTo>
                <a:close/>
                <a:moveTo>
                  <a:pt x="2327130" y="96"/>
                </a:moveTo>
                <a:cubicBezTo>
                  <a:pt x="2453813" y="1048"/>
                  <a:pt x="2580495" y="9085"/>
                  <a:pt x="2706463" y="24325"/>
                </a:cubicBezTo>
                <a:cubicBezTo>
                  <a:pt x="2960781" y="54805"/>
                  <a:pt x="3211288" y="113860"/>
                  <a:pt x="3453223" y="199585"/>
                </a:cubicBezTo>
                <a:cubicBezTo>
                  <a:pt x="3573238" y="242448"/>
                  <a:pt x="3691348" y="291978"/>
                  <a:pt x="3806601" y="348175"/>
                </a:cubicBezTo>
                <a:cubicBezTo>
                  <a:pt x="3898993" y="392943"/>
                  <a:pt x="4002816" y="439615"/>
                  <a:pt x="4039963" y="543438"/>
                </a:cubicBezTo>
                <a:cubicBezTo>
                  <a:pt x="4043773" y="554868"/>
                  <a:pt x="4040916" y="563440"/>
                  <a:pt x="4034248" y="569155"/>
                </a:cubicBezTo>
                <a:cubicBezTo>
                  <a:pt x="4034248" y="569155"/>
                  <a:pt x="4034248" y="570108"/>
                  <a:pt x="4034248" y="570108"/>
                </a:cubicBezTo>
                <a:cubicBezTo>
                  <a:pt x="4030438" y="606303"/>
                  <a:pt x="4026628" y="642498"/>
                  <a:pt x="4022818" y="678693"/>
                </a:cubicBezTo>
                <a:cubicBezTo>
                  <a:pt x="4024723" y="678693"/>
                  <a:pt x="4026628" y="678693"/>
                  <a:pt x="4028533" y="679645"/>
                </a:cubicBezTo>
                <a:cubicBezTo>
                  <a:pt x="4075206" y="700600"/>
                  <a:pt x="4117116" y="736795"/>
                  <a:pt x="4159978" y="764418"/>
                </a:cubicBezTo>
                <a:cubicBezTo>
                  <a:pt x="4200936" y="791088"/>
                  <a:pt x="4243798" y="816805"/>
                  <a:pt x="4287613" y="839665"/>
                </a:cubicBezTo>
                <a:cubicBezTo>
                  <a:pt x="4367623" y="881575"/>
                  <a:pt x="4463826" y="906340"/>
                  <a:pt x="4528596" y="972063"/>
                </a:cubicBezTo>
                <a:cubicBezTo>
                  <a:pt x="4536216" y="980635"/>
                  <a:pt x="4539073" y="995875"/>
                  <a:pt x="4532406" y="1006353"/>
                </a:cubicBezTo>
                <a:cubicBezTo>
                  <a:pt x="4549551" y="1011115"/>
                  <a:pt x="4552408" y="1042548"/>
                  <a:pt x="4533358" y="1046358"/>
                </a:cubicBezTo>
                <a:cubicBezTo>
                  <a:pt x="4403818" y="1066360"/>
                  <a:pt x="4274278" y="1087315"/>
                  <a:pt x="4144738" y="1112080"/>
                </a:cubicBezTo>
                <a:cubicBezTo>
                  <a:pt x="4161883" y="1268290"/>
                  <a:pt x="4200936" y="1420690"/>
                  <a:pt x="4221891" y="1575948"/>
                </a:cubicBezTo>
                <a:cubicBezTo>
                  <a:pt x="4224748" y="1596903"/>
                  <a:pt x="4205698" y="1611190"/>
                  <a:pt x="4189506" y="1609285"/>
                </a:cubicBezTo>
                <a:cubicBezTo>
                  <a:pt x="4186648" y="1623573"/>
                  <a:pt x="4174266" y="1636908"/>
                  <a:pt x="4156168" y="1632145"/>
                </a:cubicBezTo>
                <a:cubicBezTo>
                  <a:pt x="4037106" y="1603570"/>
                  <a:pt x="3921853" y="1553088"/>
                  <a:pt x="3812316" y="1498795"/>
                </a:cubicBezTo>
                <a:cubicBezTo>
                  <a:pt x="3751356" y="1467363"/>
                  <a:pt x="3625626" y="1414023"/>
                  <a:pt x="3662773" y="1328298"/>
                </a:cubicBezTo>
                <a:cubicBezTo>
                  <a:pt x="3468463" y="1250193"/>
                  <a:pt x="3266533" y="1191138"/>
                  <a:pt x="3062698" y="1148275"/>
                </a:cubicBezTo>
                <a:cubicBezTo>
                  <a:pt x="2659791" y="1063503"/>
                  <a:pt x="2252121" y="1055883"/>
                  <a:pt x="1843498" y="1087315"/>
                </a:cubicBezTo>
                <a:cubicBezTo>
                  <a:pt x="1637758" y="1102555"/>
                  <a:pt x="1423446" y="1111128"/>
                  <a:pt x="1222468" y="1160658"/>
                </a:cubicBezTo>
                <a:cubicBezTo>
                  <a:pt x="1058638" y="1200663"/>
                  <a:pt x="908143" y="1278768"/>
                  <a:pt x="760506" y="1359730"/>
                </a:cubicBezTo>
                <a:cubicBezTo>
                  <a:pt x="795748" y="1354968"/>
                  <a:pt x="850993" y="1340680"/>
                  <a:pt x="859566" y="1390210"/>
                </a:cubicBezTo>
                <a:cubicBezTo>
                  <a:pt x="868138" y="1434978"/>
                  <a:pt x="799558" y="1462600"/>
                  <a:pt x="770031" y="1480698"/>
                </a:cubicBezTo>
                <a:cubicBezTo>
                  <a:pt x="645253" y="1554993"/>
                  <a:pt x="507141" y="1602618"/>
                  <a:pt x="371886" y="1654053"/>
                </a:cubicBezTo>
                <a:cubicBezTo>
                  <a:pt x="357598" y="1659768"/>
                  <a:pt x="347121" y="1634050"/>
                  <a:pt x="361408" y="1628335"/>
                </a:cubicBezTo>
                <a:cubicBezTo>
                  <a:pt x="449991" y="1591188"/>
                  <a:pt x="540478" y="1554993"/>
                  <a:pt x="627156" y="1514035"/>
                </a:cubicBezTo>
                <a:cubicBezTo>
                  <a:pt x="669066" y="1493080"/>
                  <a:pt x="710976" y="1471173"/>
                  <a:pt x="750981" y="1446408"/>
                </a:cubicBezTo>
                <a:cubicBezTo>
                  <a:pt x="758601" y="1441645"/>
                  <a:pt x="807178" y="1417833"/>
                  <a:pt x="807178" y="1410213"/>
                </a:cubicBezTo>
                <a:cubicBezTo>
                  <a:pt x="807178" y="1389258"/>
                  <a:pt x="762411" y="1399735"/>
                  <a:pt x="750981" y="1399735"/>
                </a:cubicBezTo>
                <a:cubicBezTo>
                  <a:pt x="742408" y="1400688"/>
                  <a:pt x="736693" y="1396878"/>
                  <a:pt x="733836" y="1391163"/>
                </a:cubicBezTo>
                <a:cubicBezTo>
                  <a:pt x="732883" y="1424500"/>
                  <a:pt x="680496" y="1434978"/>
                  <a:pt x="669066" y="1397830"/>
                </a:cubicBezTo>
                <a:cubicBezTo>
                  <a:pt x="624298" y="1250193"/>
                  <a:pt x="588103" y="1102555"/>
                  <a:pt x="523333" y="961585"/>
                </a:cubicBezTo>
                <a:cubicBezTo>
                  <a:pt x="495711" y="899673"/>
                  <a:pt x="467136" y="836808"/>
                  <a:pt x="449038" y="771085"/>
                </a:cubicBezTo>
                <a:cubicBezTo>
                  <a:pt x="433798" y="714888"/>
                  <a:pt x="409986" y="632020"/>
                  <a:pt x="428083" y="574870"/>
                </a:cubicBezTo>
                <a:cubicBezTo>
                  <a:pt x="429988" y="569155"/>
                  <a:pt x="434751" y="564393"/>
                  <a:pt x="440466" y="562488"/>
                </a:cubicBezTo>
                <a:cubicBezTo>
                  <a:pt x="441418" y="557725"/>
                  <a:pt x="443323" y="552963"/>
                  <a:pt x="448086" y="550105"/>
                </a:cubicBezTo>
                <a:cubicBezTo>
                  <a:pt x="684306" y="392943"/>
                  <a:pt x="937671" y="270070"/>
                  <a:pt x="1206276" y="179583"/>
                </a:cubicBezTo>
                <a:cubicBezTo>
                  <a:pt x="1567035" y="58139"/>
                  <a:pt x="1947083" y="-2761"/>
                  <a:pt x="2327130" y="9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5225" y="3675063"/>
            <a:ext cx="4014924" cy="1765930"/>
          </a:xfrm>
        </p:spPr>
        <p:txBody>
          <a:bodyPr/>
          <a:lstStyle/>
          <a:p>
            <a:r>
              <a:rPr lang="en-US" dirty="0" smtClean="0">
                <a:blipFill dpi="0" rotWithShape="1">
                  <a:blip r:embed="rId2"/>
                  <a:srcRect/>
                  <a:tile tx="0" ty="0" sx="100000" sy="100000" flip="none" algn="ctr"/>
                </a:blipFill>
              </a:rPr>
              <a:t>My Hobby - Travel</a:t>
            </a:r>
            <a:endParaRPr lang="en-US" dirty="0">
              <a:blipFill dpi="0" rotWithShape="1">
                <a:blip r:embed="rId2"/>
                <a:srcRect/>
                <a:tile tx="0" ty="0" sx="100000" sy="100000" flip="none" algn="ctr"/>
              </a:blip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38" name="Picture Placeholder 37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-71329"/>
            <a:ext cx="12192000" cy="7492784"/>
          </a:xfrm>
        </p:spPr>
      </p:pic>
      <p:sp>
        <p:nvSpPr>
          <p:cNvPr id="39" name="Freeform: Shape 7">
            <a:extLst>
              <a:ext uri="{FF2B5EF4-FFF2-40B4-BE49-F238E27FC236}">
                <a16:creationId xmlns:a16="http://schemas.microsoft.com/office/drawing/2014/main" id="{DDFB9AE3-BDEE-4AA2-AB54-6AB4E6F80C6B}"/>
              </a:ext>
            </a:extLst>
          </p:cNvPr>
          <p:cNvSpPr/>
          <p:nvPr/>
        </p:nvSpPr>
        <p:spPr>
          <a:xfrm>
            <a:off x="3047528" y="3144240"/>
            <a:ext cx="6017329" cy="2360656"/>
          </a:xfrm>
          <a:custGeom>
            <a:avLst/>
            <a:gdLst>
              <a:gd name="connsiteX0" fmla="*/ 271750 w 3400425"/>
              <a:gd name="connsiteY0" fmla="*/ 1121093 h 1123950"/>
              <a:gd name="connsiteX1" fmla="*/ 207933 w 3400425"/>
              <a:gd name="connsiteY1" fmla="*/ 1095375 h 1123950"/>
              <a:gd name="connsiteX2" fmla="*/ 109825 w 3400425"/>
              <a:gd name="connsiteY2" fmla="*/ 827723 h 1123950"/>
              <a:gd name="connsiteX3" fmla="*/ 97443 w 3400425"/>
              <a:gd name="connsiteY3" fmla="*/ 778193 h 1123950"/>
              <a:gd name="connsiteX4" fmla="*/ 28863 w 3400425"/>
              <a:gd name="connsiteY4" fmla="*/ 632460 h 1123950"/>
              <a:gd name="connsiteX5" fmla="*/ 5050 w 3400425"/>
              <a:gd name="connsiteY5" fmla="*/ 538163 h 1123950"/>
              <a:gd name="connsiteX6" fmla="*/ 288 w 3400425"/>
              <a:gd name="connsiteY6" fmla="*/ 506730 h 1123950"/>
              <a:gd name="connsiteX7" fmla="*/ 288 w 3400425"/>
              <a:gd name="connsiteY7" fmla="*/ 503873 h 1123950"/>
              <a:gd name="connsiteX8" fmla="*/ 21243 w 3400425"/>
              <a:gd name="connsiteY8" fmla="*/ 460058 h 1123950"/>
              <a:gd name="connsiteX9" fmla="*/ 1284258 w 3400425"/>
              <a:gd name="connsiteY9" fmla="*/ 24765 h 1123950"/>
              <a:gd name="connsiteX10" fmla="*/ 1755745 w 3400425"/>
              <a:gd name="connsiteY10" fmla="*/ 0 h 1123950"/>
              <a:gd name="connsiteX11" fmla="*/ 2720628 w 3400425"/>
              <a:gd name="connsiteY11" fmla="*/ 124778 h 1123950"/>
              <a:gd name="connsiteX12" fmla="*/ 3109248 w 3400425"/>
              <a:gd name="connsiteY12" fmla="*/ 260985 h 1123950"/>
              <a:gd name="connsiteX13" fmla="*/ 3290223 w 3400425"/>
              <a:gd name="connsiteY13" fmla="*/ 348615 h 1123950"/>
              <a:gd name="connsiteX14" fmla="*/ 3405475 w 3400425"/>
              <a:gd name="connsiteY14" fmla="*/ 449580 h 1123950"/>
              <a:gd name="connsiteX15" fmla="*/ 3405475 w 3400425"/>
              <a:gd name="connsiteY15" fmla="*/ 449580 h 1123950"/>
              <a:gd name="connsiteX16" fmla="*/ 3407380 w 3400425"/>
              <a:gd name="connsiteY16" fmla="*/ 473393 h 1123950"/>
              <a:gd name="connsiteX17" fmla="*/ 3400713 w 3400425"/>
              <a:gd name="connsiteY17" fmla="*/ 509588 h 1123950"/>
              <a:gd name="connsiteX18" fmla="*/ 3322608 w 3400425"/>
              <a:gd name="connsiteY18" fmla="*/ 824865 h 1123950"/>
              <a:gd name="connsiteX19" fmla="*/ 3262600 w 3400425"/>
              <a:gd name="connsiteY19" fmla="*/ 1005840 h 1123950"/>
              <a:gd name="connsiteX20" fmla="*/ 3215928 w 3400425"/>
              <a:gd name="connsiteY20" fmla="*/ 1087755 h 1123950"/>
              <a:gd name="connsiteX21" fmla="*/ 3163540 w 3400425"/>
              <a:gd name="connsiteY21" fmla="*/ 1104900 h 1123950"/>
              <a:gd name="connsiteX22" fmla="*/ 2011015 w 3400425"/>
              <a:gd name="connsiteY22" fmla="*/ 848678 h 1123950"/>
              <a:gd name="connsiteX23" fmla="*/ 1789083 w 3400425"/>
              <a:gd name="connsiteY23" fmla="*/ 832485 h 1123950"/>
              <a:gd name="connsiteX24" fmla="*/ 1361410 w 3400425"/>
              <a:gd name="connsiteY24" fmla="*/ 862013 h 1123950"/>
              <a:gd name="connsiteX25" fmla="*/ 1279495 w 3400425"/>
              <a:gd name="connsiteY25" fmla="*/ 868680 h 1123950"/>
              <a:gd name="connsiteX26" fmla="*/ 738475 w 3400425"/>
              <a:gd name="connsiteY26" fmla="*/ 933450 h 1123950"/>
              <a:gd name="connsiteX27" fmla="*/ 271750 w 3400425"/>
              <a:gd name="connsiteY27" fmla="*/ 1121093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00425" h="1123950">
                <a:moveTo>
                  <a:pt x="271750" y="1121093"/>
                </a:moveTo>
                <a:cubicBezTo>
                  <a:pt x="246985" y="1134428"/>
                  <a:pt x="216505" y="1122045"/>
                  <a:pt x="207933" y="1095375"/>
                </a:cubicBezTo>
                <a:cubicBezTo>
                  <a:pt x="178405" y="997268"/>
                  <a:pt x="146020" y="909638"/>
                  <a:pt x="109825" y="827723"/>
                </a:cubicBezTo>
                <a:cubicBezTo>
                  <a:pt x="102205" y="811530"/>
                  <a:pt x="105063" y="795338"/>
                  <a:pt x="97443" y="778193"/>
                </a:cubicBezTo>
                <a:cubicBezTo>
                  <a:pt x="74583" y="728663"/>
                  <a:pt x="44103" y="681990"/>
                  <a:pt x="28863" y="632460"/>
                </a:cubicBezTo>
                <a:cubicBezTo>
                  <a:pt x="19338" y="602933"/>
                  <a:pt x="11718" y="570548"/>
                  <a:pt x="5050" y="538163"/>
                </a:cubicBezTo>
                <a:cubicBezTo>
                  <a:pt x="3145" y="528638"/>
                  <a:pt x="2193" y="518160"/>
                  <a:pt x="288" y="506730"/>
                </a:cubicBezTo>
                <a:cubicBezTo>
                  <a:pt x="288" y="505778"/>
                  <a:pt x="288" y="504825"/>
                  <a:pt x="288" y="503873"/>
                </a:cubicBezTo>
                <a:cubicBezTo>
                  <a:pt x="-1617" y="486728"/>
                  <a:pt x="6003" y="469583"/>
                  <a:pt x="21243" y="460058"/>
                </a:cubicBezTo>
                <a:cubicBezTo>
                  <a:pt x="415578" y="225743"/>
                  <a:pt x="850870" y="88582"/>
                  <a:pt x="1284258" y="24765"/>
                </a:cubicBezTo>
                <a:cubicBezTo>
                  <a:pt x="1439515" y="1905"/>
                  <a:pt x="1597630" y="0"/>
                  <a:pt x="1755745" y="0"/>
                </a:cubicBezTo>
                <a:cubicBezTo>
                  <a:pt x="2082453" y="0"/>
                  <a:pt x="2407255" y="29528"/>
                  <a:pt x="2720628" y="124778"/>
                </a:cubicBezTo>
                <a:cubicBezTo>
                  <a:pt x="2854930" y="165735"/>
                  <a:pt x="2985423" y="204788"/>
                  <a:pt x="3109248" y="260985"/>
                </a:cubicBezTo>
                <a:cubicBezTo>
                  <a:pt x="3175923" y="291465"/>
                  <a:pt x="3234978" y="320040"/>
                  <a:pt x="3290223" y="348615"/>
                </a:cubicBezTo>
                <a:cubicBezTo>
                  <a:pt x="3341658" y="376238"/>
                  <a:pt x="3389283" y="404813"/>
                  <a:pt x="3405475" y="449580"/>
                </a:cubicBezTo>
                <a:cubicBezTo>
                  <a:pt x="3405475" y="449580"/>
                  <a:pt x="3405475" y="449580"/>
                  <a:pt x="3405475" y="449580"/>
                </a:cubicBezTo>
                <a:cubicBezTo>
                  <a:pt x="3408333" y="457200"/>
                  <a:pt x="3409285" y="465773"/>
                  <a:pt x="3407380" y="473393"/>
                </a:cubicBezTo>
                <a:cubicBezTo>
                  <a:pt x="3405475" y="485775"/>
                  <a:pt x="3403570" y="497205"/>
                  <a:pt x="3400713" y="509588"/>
                </a:cubicBezTo>
                <a:cubicBezTo>
                  <a:pt x="3382615" y="614363"/>
                  <a:pt x="3354040" y="722948"/>
                  <a:pt x="3322608" y="824865"/>
                </a:cubicBezTo>
                <a:cubicBezTo>
                  <a:pt x="3302605" y="891540"/>
                  <a:pt x="3289270" y="951548"/>
                  <a:pt x="3262600" y="1005840"/>
                </a:cubicBezTo>
                <a:cubicBezTo>
                  <a:pt x="3249265" y="1034415"/>
                  <a:pt x="3233073" y="1061085"/>
                  <a:pt x="3215928" y="1087755"/>
                </a:cubicBezTo>
                <a:cubicBezTo>
                  <a:pt x="3195925" y="1094423"/>
                  <a:pt x="3182590" y="1098233"/>
                  <a:pt x="3163540" y="1104900"/>
                </a:cubicBezTo>
                <a:cubicBezTo>
                  <a:pt x="2779683" y="959168"/>
                  <a:pt x="2392968" y="873443"/>
                  <a:pt x="2011015" y="848678"/>
                </a:cubicBezTo>
                <a:cubicBezTo>
                  <a:pt x="1939578" y="843915"/>
                  <a:pt x="1865283" y="832485"/>
                  <a:pt x="1789083" y="832485"/>
                </a:cubicBezTo>
                <a:cubicBezTo>
                  <a:pt x="1658590" y="832485"/>
                  <a:pt x="1518573" y="848678"/>
                  <a:pt x="1361410" y="862013"/>
                </a:cubicBezTo>
                <a:cubicBezTo>
                  <a:pt x="1333788" y="863918"/>
                  <a:pt x="1307118" y="866775"/>
                  <a:pt x="1279495" y="868680"/>
                </a:cubicBezTo>
                <a:cubicBezTo>
                  <a:pt x="1101378" y="883920"/>
                  <a:pt x="916593" y="899160"/>
                  <a:pt x="738475" y="933450"/>
                </a:cubicBezTo>
                <a:cubicBezTo>
                  <a:pt x="566073" y="970598"/>
                  <a:pt x="409863" y="1043940"/>
                  <a:pt x="271750" y="11210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0" name="Subtitle 39"/>
          <p:cNvSpPr>
            <a:spLocks noGrp="1"/>
          </p:cNvSpPr>
          <p:nvPr>
            <p:ph type="subTitle" idx="1"/>
          </p:nvPr>
        </p:nvSpPr>
        <p:spPr>
          <a:xfrm>
            <a:off x="3793932" y="4508693"/>
            <a:ext cx="4743450" cy="1655762"/>
          </a:xfrm>
        </p:spPr>
        <p:txBody>
          <a:bodyPr/>
          <a:lstStyle/>
          <a:p>
            <a:r>
              <a:rPr lang="en-GB" sz="7200" dirty="0" smtClean="0">
                <a:solidFill>
                  <a:schemeClr val="tx1"/>
                </a:solidFill>
                <a:latin typeface="Bahnschrift Condensed" panose="020B0502040204020203" pitchFamily="34" charset="0"/>
              </a:rPr>
              <a:t>My Hobby – Travel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By Mr Painter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03474" y="457200"/>
            <a:ext cx="31873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latin typeface="Agency FB" panose="020B0503020202020204" pitchFamily="34" charset="0"/>
              </a:rPr>
              <a:t>Can you work out where this is?</a:t>
            </a:r>
            <a:endParaRPr lang="en-GB" sz="3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3" b="2245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3" b="22453"/>
          <a:stretch>
            <a:fillRect/>
          </a:stretch>
        </p:blipFill>
        <p:spPr/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FD69CD1D-4EF0-4FE1-BC68-3FAC8C0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3</a:t>
            </a:r>
          </a:p>
        </p:txBody>
      </p:sp>
      <p:grpSp>
        <p:nvGrpSpPr>
          <p:cNvPr id="12" name="Group 11" descr="Speech  Bubble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20848366">
            <a:off x="650931" y="533921"/>
            <a:ext cx="4972194" cy="5060149"/>
            <a:chOff x="4800600" y="2359115"/>
            <a:chExt cx="2581275" cy="2133600"/>
          </a:xfrm>
        </p:grpSpPr>
        <p:sp>
          <p:nvSpPr>
            <p:cNvPr id="14" name="Graphic 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848225" y="2424112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Graphic 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800600" y="2359115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C836C51-F72E-4602-A9B4-A9869C15F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0650862">
            <a:off x="843226" y="1677812"/>
            <a:ext cx="4477179" cy="1978890"/>
          </a:xfrm>
        </p:spPr>
        <p:txBody>
          <a:bodyPr/>
          <a:lstStyle/>
          <a:p>
            <a:r>
              <a:rPr lang="en-US" sz="1800" dirty="0" smtClean="0">
                <a:latin typeface="Century Gothic" panose="020B0502020202020204" pitchFamily="34" charset="0"/>
              </a:rPr>
              <a:t>My favourite hobby is travelling and it all began </a:t>
            </a:r>
            <a:r>
              <a:rPr lang="en-US" sz="1800" dirty="0" smtClean="0">
                <a:latin typeface="Century Gothic" panose="020B0502020202020204" pitchFamily="34" charset="0"/>
              </a:rPr>
              <a:t>when I was 16. I was lucky enough to visit my family in Australia and went all by myself.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 smtClean="0">
                <a:latin typeface="Century Gothic" panose="020B0502020202020204" pitchFamily="34" charset="0"/>
              </a:rPr>
              <a:t>With our current situation, it is the thing that I miss the most. I can’t wait to get back on a plane. Having so many pictures helps me to keep positive about the time I can go away again and has me thinking of so many places that I’d like to visit</a:t>
            </a:r>
            <a:r>
              <a:rPr lang="en-US" sz="2000" dirty="0" smtClean="0"/>
              <a:t>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r="17321"/>
          <a:stretch>
            <a:fillRect/>
          </a:stretch>
        </p:blipFill>
        <p:spPr/>
      </p:pic>
      <p:sp>
        <p:nvSpPr>
          <p:cNvPr id="17" name="TextBox 16"/>
          <p:cNvSpPr txBox="1"/>
          <p:nvPr/>
        </p:nvSpPr>
        <p:spPr>
          <a:xfrm>
            <a:off x="8203474" y="457200"/>
            <a:ext cx="374904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gency FB" panose="020B0503020202020204" pitchFamily="34" charset="0"/>
              </a:rPr>
              <a:t>I have just used a template from the ‘file’ and ‘new’ menu in PowerPoint.  To add a text box, follow the same steps as last week. When adding an image, you can drag images from a file to the spaces or copy and paste into your own template. I have not added transitions for now as we will focus on this again in the future. </a:t>
            </a:r>
            <a:endParaRPr lang="en-GB" sz="20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04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b="684"/>
          <a:stretch>
            <a:fillRect/>
          </a:stretch>
        </p:blipFill>
        <p:spPr/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B9997-5157-4E9F-93EE-C624B7E598E0}"/>
              </a:ext>
            </a:extLst>
          </p:cNvPr>
          <p:cNvSpPr txBox="1"/>
          <p:nvPr/>
        </p:nvSpPr>
        <p:spPr>
          <a:xfrm rot="732031">
            <a:off x="9736766" y="253026"/>
            <a:ext cx="2272421" cy="68837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3600" b="1" dirty="0" smtClean="0">
                <a:latin typeface="+mj-lt"/>
              </a:rPr>
              <a:t>History!</a:t>
            </a:r>
            <a:endParaRPr lang="en-US" sz="3600" b="1" dirty="0">
              <a:latin typeface="+mj-lt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6" b="17256"/>
          <a:stretch>
            <a:fillRect/>
          </a:stretch>
        </p:blipFill>
        <p:spPr/>
      </p:pic>
      <p:grpSp>
        <p:nvGrpSpPr>
          <p:cNvPr id="22" name="Group 21" descr="Speech  Bubble">
            <a:extLst>
              <a:ext uri="{FF2B5EF4-FFF2-40B4-BE49-F238E27FC236}">
                <a16:creationId xmlns:a16="http://schemas.microsoft.com/office/drawing/2014/main" id="{ED2880D0-D725-4FBC-9BF6-8CD977225266}"/>
              </a:ext>
            </a:extLst>
          </p:cNvPr>
          <p:cNvGrpSpPr/>
          <p:nvPr/>
        </p:nvGrpSpPr>
        <p:grpSpPr>
          <a:xfrm>
            <a:off x="4104034" y="559013"/>
            <a:ext cx="4731026" cy="3274369"/>
            <a:chOff x="4699237" y="3211744"/>
            <a:chExt cx="2657475" cy="17049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731F70-0133-4EC2-A9CC-48286BA21E53}"/>
                </a:ext>
              </a:extLst>
            </p:cNvPr>
            <p:cNvGrpSpPr/>
            <p:nvPr/>
          </p:nvGrpSpPr>
          <p:grpSpPr>
            <a:xfrm>
              <a:off x="4699237" y="3211744"/>
              <a:ext cx="2657475" cy="1704974"/>
              <a:chOff x="4761167" y="2571035"/>
              <a:chExt cx="2657475" cy="1704975"/>
            </a:xfrm>
          </p:grpSpPr>
          <p:sp>
            <p:nvSpPr>
              <p:cNvPr id="26" name="Graphic 72">
                <a:extLst>
                  <a:ext uri="{FF2B5EF4-FFF2-40B4-BE49-F238E27FC236}">
                    <a16:creationId xmlns:a16="http://schemas.microsoft.com/office/drawing/2014/main" id="{CD092B0F-D8CB-4973-9605-04273FB074D6}"/>
                  </a:ext>
                </a:extLst>
              </p:cNvPr>
              <p:cNvSpPr/>
              <p:nvPr/>
            </p:nvSpPr>
            <p:spPr>
              <a:xfrm>
                <a:off x="4805362" y="2605196"/>
                <a:ext cx="2581275" cy="1647825"/>
              </a:xfrm>
              <a:custGeom>
                <a:avLst/>
                <a:gdLst>
                  <a:gd name="connsiteX0" fmla="*/ 2572703 w 2581275"/>
                  <a:gd name="connsiteY0" fmla="*/ 741889 h 1647825"/>
                  <a:gd name="connsiteX1" fmla="*/ 2068830 w 2581275"/>
                  <a:gd name="connsiteY1" fmla="*/ 97046 h 1647825"/>
                  <a:gd name="connsiteX2" fmla="*/ 1174433 w 2581275"/>
                  <a:gd name="connsiteY2" fmla="*/ 57994 h 1647825"/>
                  <a:gd name="connsiteX3" fmla="*/ 737235 w 2581275"/>
                  <a:gd name="connsiteY3" fmla="*/ 219919 h 1647825"/>
                  <a:gd name="connsiteX4" fmla="*/ 406718 w 2581275"/>
                  <a:gd name="connsiteY4" fmla="*/ 507574 h 1647825"/>
                  <a:gd name="connsiteX5" fmla="*/ 418148 w 2581275"/>
                  <a:gd name="connsiteY5" fmla="*/ 975251 h 1647825"/>
                  <a:gd name="connsiteX6" fmla="*/ 532448 w 2581275"/>
                  <a:gd name="connsiteY6" fmla="*/ 1135271 h 1647825"/>
                  <a:gd name="connsiteX7" fmla="*/ 567690 w 2581275"/>
                  <a:gd name="connsiteY7" fmla="*/ 1160036 h 1647825"/>
                  <a:gd name="connsiteX8" fmla="*/ 618173 w 2581275"/>
                  <a:gd name="connsiteY8" fmla="*/ 1217186 h 1647825"/>
                  <a:gd name="connsiteX9" fmla="*/ 540068 w 2581275"/>
                  <a:gd name="connsiteY9" fmla="*/ 1344821 h 1647825"/>
                  <a:gd name="connsiteX10" fmla="*/ 394335 w 2581275"/>
                  <a:gd name="connsiteY10" fmla="*/ 1452454 h 1647825"/>
                  <a:gd name="connsiteX11" fmla="*/ 47625 w 2581275"/>
                  <a:gd name="connsiteY11" fmla="*/ 1610569 h 1647825"/>
                  <a:gd name="connsiteX12" fmla="*/ 0 w 2581275"/>
                  <a:gd name="connsiteY12" fmla="*/ 1627714 h 1647825"/>
                  <a:gd name="connsiteX13" fmla="*/ 49530 w 2581275"/>
                  <a:gd name="connsiteY13" fmla="*/ 1638191 h 1647825"/>
                  <a:gd name="connsiteX14" fmla="*/ 160973 w 2581275"/>
                  <a:gd name="connsiteY14" fmla="*/ 1649621 h 1647825"/>
                  <a:gd name="connsiteX15" fmla="*/ 211455 w 2581275"/>
                  <a:gd name="connsiteY15" fmla="*/ 1647716 h 1647825"/>
                  <a:gd name="connsiteX16" fmla="*/ 392430 w 2581275"/>
                  <a:gd name="connsiteY16" fmla="*/ 1619141 h 1647825"/>
                  <a:gd name="connsiteX17" fmla="*/ 474345 w 2581275"/>
                  <a:gd name="connsiteY17" fmla="*/ 1603901 h 1647825"/>
                  <a:gd name="connsiteX18" fmla="*/ 957263 w 2581275"/>
                  <a:gd name="connsiteY18" fmla="*/ 1522939 h 1647825"/>
                  <a:gd name="connsiteX19" fmla="*/ 1053465 w 2581275"/>
                  <a:gd name="connsiteY19" fmla="*/ 1505794 h 1647825"/>
                  <a:gd name="connsiteX20" fmla="*/ 1245870 w 2581275"/>
                  <a:gd name="connsiteY20" fmla="*/ 1476266 h 1647825"/>
                  <a:gd name="connsiteX21" fmla="*/ 1348740 w 2581275"/>
                  <a:gd name="connsiteY21" fmla="*/ 1481981 h 1647825"/>
                  <a:gd name="connsiteX22" fmla="*/ 1399223 w 2581275"/>
                  <a:gd name="connsiteY22" fmla="*/ 1486744 h 1647825"/>
                  <a:gd name="connsiteX23" fmla="*/ 1640205 w 2581275"/>
                  <a:gd name="connsiteY23" fmla="*/ 1496269 h 1647825"/>
                  <a:gd name="connsiteX24" fmla="*/ 2102168 w 2581275"/>
                  <a:gd name="connsiteY24" fmla="*/ 1428641 h 1647825"/>
                  <a:gd name="connsiteX25" fmla="*/ 2459355 w 2581275"/>
                  <a:gd name="connsiteY25" fmla="*/ 1196231 h 1647825"/>
                  <a:gd name="connsiteX26" fmla="*/ 2459355 w 2581275"/>
                  <a:gd name="connsiteY26" fmla="*/ 1196231 h 1647825"/>
                  <a:gd name="connsiteX27" fmla="*/ 2572703 w 2581275"/>
                  <a:gd name="connsiteY27" fmla="*/ 74188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81275" h="1647825">
                    <a:moveTo>
                      <a:pt x="2572703" y="741889"/>
                    </a:moveTo>
                    <a:cubicBezTo>
                      <a:pt x="2524125" y="458996"/>
                      <a:pt x="2336483" y="218014"/>
                      <a:pt x="2068830" y="97046"/>
                    </a:cubicBezTo>
                    <a:cubicBezTo>
                      <a:pt x="1750695" y="-47734"/>
                      <a:pt x="1406843" y="-3919"/>
                      <a:pt x="1174433" y="57994"/>
                    </a:cubicBezTo>
                    <a:cubicBezTo>
                      <a:pt x="1018223" y="99904"/>
                      <a:pt x="870585" y="154196"/>
                      <a:pt x="737235" y="219919"/>
                    </a:cubicBezTo>
                    <a:cubicBezTo>
                      <a:pt x="577215" y="298976"/>
                      <a:pt x="468630" y="393274"/>
                      <a:pt x="406718" y="507574"/>
                    </a:cubicBezTo>
                    <a:cubicBezTo>
                      <a:pt x="334328" y="639971"/>
                      <a:pt x="339090" y="805706"/>
                      <a:pt x="418148" y="975251"/>
                    </a:cubicBezTo>
                    <a:cubicBezTo>
                      <a:pt x="449580" y="1040974"/>
                      <a:pt x="487680" y="1095266"/>
                      <a:pt x="532448" y="1135271"/>
                    </a:cubicBezTo>
                    <a:cubicBezTo>
                      <a:pt x="542925" y="1144796"/>
                      <a:pt x="555308" y="1152416"/>
                      <a:pt x="567690" y="1160036"/>
                    </a:cubicBezTo>
                    <a:cubicBezTo>
                      <a:pt x="599123" y="1179086"/>
                      <a:pt x="619125" y="1193374"/>
                      <a:pt x="618173" y="1217186"/>
                    </a:cubicBezTo>
                    <a:cubicBezTo>
                      <a:pt x="616268" y="1250524"/>
                      <a:pt x="589598" y="1294339"/>
                      <a:pt x="540068" y="1344821"/>
                    </a:cubicBezTo>
                    <a:cubicBezTo>
                      <a:pt x="503873" y="1381969"/>
                      <a:pt x="458153" y="1416259"/>
                      <a:pt x="394335" y="1452454"/>
                    </a:cubicBezTo>
                    <a:cubicBezTo>
                      <a:pt x="289560" y="1512461"/>
                      <a:pt x="172403" y="1565801"/>
                      <a:pt x="47625" y="1610569"/>
                    </a:cubicBezTo>
                    <a:lnTo>
                      <a:pt x="0" y="1627714"/>
                    </a:lnTo>
                    <a:lnTo>
                      <a:pt x="49530" y="1638191"/>
                    </a:lnTo>
                    <a:cubicBezTo>
                      <a:pt x="84773" y="1645811"/>
                      <a:pt x="121920" y="1649621"/>
                      <a:pt x="160973" y="1649621"/>
                    </a:cubicBezTo>
                    <a:cubicBezTo>
                      <a:pt x="178118" y="1649621"/>
                      <a:pt x="194310" y="1648669"/>
                      <a:pt x="211455" y="1647716"/>
                    </a:cubicBezTo>
                    <a:cubicBezTo>
                      <a:pt x="271463" y="1642001"/>
                      <a:pt x="333375" y="1630571"/>
                      <a:pt x="392430" y="1619141"/>
                    </a:cubicBezTo>
                    <a:cubicBezTo>
                      <a:pt x="419100" y="1614379"/>
                      <a:pt x="447675" y="1608664"/>
                      <a:pt x="474345" y="1603901"/>
                    </a:cubicBezTo>
                    <a:cubicBezTo>
                      <a:pt x="637223" y="1576279"/>
                      <a:pt x="796290" y="1548656"/>
                      <a:pt x="957263" y="1522939"/>
                    </a:cubicBezTo>
                    <a:cubicBezTo>
                      <a:pt x="988695" y="1518176"/>
                      <a:pt x="1022033" y="1511509"/>
                      <a:pt x="1053465" y="1505794"/>
                    </a:cubicBezTo>
                    <a:cubicBezTo>
                      <a:pt x="1116330" y="1493411"/>
                      <a:pt x="1182053" y="1481029"/>
                      <a:pt x="1245870" y="1476266"/>
                    </a:cubicBezTo>
                    <a:cubicBezTo>
                      <a:pt x="1278255" y="1473409"/>
                      <a:pt x="1314450" y="1477219"/>
                      <a:pt x="1348740" y="1481981"/>
                    </a:cubicBezTo>
                    <a:cubicBezTo>
                      <a:pt x="1365885" y="1483886"/>
                      <a:pt x="1383030" y="1485791"/>
                      <a:pt x="1399223" y="1486744"/>
                    </a:cubicBezTo>
                    <a:cubicBezTo>
                      <a:pt x="1494473" y="1493411"/>
                      <a:pt x="1571625" y="1496269"/>
                      <a:pt x="1640205" y="1496269"/>
                    </a:cubicBezTo>
                    <a:cubicBezTo>
                      <a:pt x="1818323" y="1496269"/>
                      <a:pt x="1969770" y="1473409"/>
                      <a:pt x="2102168" y="1428641"/>
                    </a:cubicBezTo>
                    <a:cubicBezTo>
                      <a:pt x="2248853" y="1378159"/>
                      <a:pt x="2371725" y="1298149"/>
                      <a:pt x="2459355" y="1196231"/>
                    </a:cubicBezTo>
                    <a:lnTo>
                      <a:pt x="2459355" y="1196231"/>
                    </a:lnTo>
                    <a:cubicBezTo>
                      <a:pt x="2563178" y="1074311"/>
                      <a:pt x="2602230" y="917149"/>
                      <a:pt x="2572703" y="7418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  <p:sp>
            <p:nvSpPr>
              <p:cNvPr id="27" name="Graphic 74">
                <a:extLst>
                  <a:ext uri="{FF2B5EF4-FFF2-40B4-BE49-F238E27FC236}">
                    <a16:creationId xmlns:a16="http://schemas.microsoft.com/office/drawing/2014/main" id="{CE932CA1-26DC-43D3-9E50-7A88A4F9DDD5}"/>
                  </a:ext>
                </a:extLst>
              </p:cNvPr>
              <p:cNvSpPr/>
              <p:nvPr/>
            </p:nvSpPr>
            <p:spPr>
              <a:xfrm>
                <a:off x="4761167" y="2571035"/>
                <a:ext cx="2657475" cy="1704975"/>
              </a:xfrm>
              <a:custGeom>
                <a:avLst/>
                <a:gdLst>
                  <a:gd name="connsiteX0" fmla="*/ 2584514 w 2657475"/>
                  <a:gd name="connsiteY0" fmla="*/ 555070 h 1704975"/>
                  <a:gd name="connsiteX1" fmla="*/ 2024444 w 2657475"/>
                  <a:gd name="connsiteY1" fmla="*/ 60723 h 1704975"/>
                  <a:gd name="connsiteX2" fmla="*/ 1206246 w 2657475"/>
                  <a:gd name="connsiteY2" fmla="*/ 58818 h 1704975"/>
                  <a:gd name="connsiteX3" fmla="*/ 795719 w 2657475"/>
                  <a:gd name="connsiteY3" fmla="*/ 207408 h 1704975"/>
                  <a:gd name="connsiteX4" fmla="*/ 469011 w 2657475"/>
                  <a:gd name="connsiteY4" fmla="*/ 444580 h 1704975"/>
                  <a:gd name="connsiteX5" fmla="*/ 358521 w 2657475"/>
                  <a:gd name="connsiteY5" fmla="*/ 801768 h 1704975"/>
                  <a:gd name="connsiteX6" fmla="*/ 492824 w 2657475"/>
                  <a:gd name="connsiteY6" fmla="*/ 1142763 h 1704975"/>
                  <a:gd name="connsiteX7" fmla="*/ 504254 w 2657475"/>
                  <a:gd name="connsiteY7" fmla="*/ 1153240 h 1704975"/>
                  <a:gd name="connsiteX8" fmla="*/ 589979 w 2657475"/>
                  <a:gd name="connsiteY8" fmla="*/ 1216105 h 1704975"/>
                  <a:gd name="connsiteX9" fmla="*/ 607124 w 2657475"/>
                  <a:gd name="connsiteY9" fmla="*/ 1286590 h 1704975"/>
                  <a:gd name="connsiteX10" fmla="*/ 543306 w 2657475"/>
                  <a:gd name="connsiteY10" fmla="*/ 1363743 h 1704975"/>
                  <a:gd name="connsiteX11" fmla="*/ 403289 w 2657475"/>
                  <a:gd name="connsiteY11" fmla="*/ 1462803 h 1704975"/>
                  <a:gd name="connsiteX12" fmla="*/ 17526 w 2657475"/>
                  <a:gd name="connsiteY12" fmla="*/ 1634253 h 1704975"/>
                  <a:gd name="connsiteX13" fmla="*/ 30861 w 2657475"/>
                  <a:gd name="connsiteY13" fmla="*/ 1682830 h 1704975"/>
                  <a:gd name="connsiteX14" fmla="*/ 31814 w 2657475"/>
                  <a:gd name="connsiteY14" fmla="*/ 1682830 h 1704975"/>
                  <a:gd name="connsiteX15" fmla="*/ 386144 w 2657475"/>
                  <a:gd name="connsiteY15" fmla="*/ 1686640 h 1704975"/>
                  <a:gd name="connsiteX16" fmla="*/ 827151 w 2657475"/>
                  <a:gd name="connsiteY16" fmla="*/ 1619013 h 1704975"/>
                  <a:gd name="connsiteX17" fmla="*/ 1228154 w 2657475"/>
                  <a:gd name="connsiteY17" fmla="*/ 1554243 h 1704975"/>
                  <a:gd name="connsiteX18" fmla="*/ 1305306 w 2657475"/>
                  <a:gd name="connsiteY18" fmla="*/ 1543765 h 1704975"/>
                  <a:gd name="connsiteX19" fmla="*/ 1542479 w 2657475"/>
                  <a:gd name="connsiteY19" fmla="*/ 1561863 h 1704975"/>
                  <a:gd name="connsiteX20" fmla="*/ 1782509 w 2657475"/>
                  <a:gd name="connsiteY20" fmla="*/ 1563768 h 1704975"/>
                  <a:gd name="connsiteX21" fmla="*/ 2504504 w 2657475"/>
                  <a:gd name="connsiteY21" fmla="*/ 1281828 h 1704975"/>
                  <a:gd name="connsiteX22" fmla="*/ 2661666 w 2657475"/>
                  <a:gd name="connsiteY22" fmla="*/ 933213 h 1704975"/>
                  <a:gd name="connsiteX23" fmla="*/ 2584514 w 2657475"/>
                  <a:gd name="connsiteY23" fmla="*/ 555070 h 1704975"/>
                  <a:gd name="connsiteX24" fmla="*/ 2490216 w 2657475"/>
                  <a:gd name="connsiteY24" fmla="*/ 1225630 h 1704975"/>
                  <a:gd name="connsiteX25" fmla="*/ 2138744 w 2657475"/>
                  <a:gd name="connsiteY25" fmla="*/ 1453278 h 1704975"/>
                  <a:gd name="connsiteX26" fmla="*/ 1681544 w 2657475"/>
                  <a:gd name="connsiteY26" fmla="*/ 1520905 h 1704975"/>
                  <a:gd name="connsiteX27" fmla="*/ 1441514 w 2657475"/>
                  <a:gd name="connsiteY27" fmla="*/ 1511380 h 1704975"/>
                  <a:gd name="connsiteX28" fmla="*/ 1285304 w 2657475"/>
                  <a:gd name="connsiteY28" fmla="*/ 1500903 h 1704975"/>
                  <a:gd name="connsiteX29" fmla="*/ 996696 w 2657475"/>
                  <a:gd name="connsiteY29" fmla="*/ 1548528 h 1704975"/>
                  <a:gd name="connsiteX30" fmla="*/ 513779 w 2657475"/>
                  <a:gd name="connsiteY30" fmla="*/ 1629490 h 1704975"/>
                  <a:gd name="connsiteX31" fmla="*/ 252794 w 2657475"/>
                  <a:gd name="connsiteY31" fmla="*/ 1673305 h 1704975"/>
                  <a:gd name="connsiteX32" fmla="*/ 95631 w 2657475"/>
                  <a:gd name="connsiteY32" fmla="*/ 1664733 h 1704975"/>
                  <a:gd name="connsiteX33" fmla="*/ 444246 w 2657475"/>
                  <a:gd name="connsiteY33" fmla="*/ 1505665 h 1704975"/>
                  <a:gd name="connsiteX34" fmla="*/ 592836 w 2657475"/>
                  <a:gd name="connsiteY34" fmla="*/ 1395175 h 1704975"/>
                  <a:gd name="connsiteX35" fmla="*/ 674751 w 2657475"/>
                  <a:gd name="connsiteY35" fmla="*/ 1258015 h 1704975"/>
                  <a:gd name="connsiteX36" fmla="*/ 584264 w 2657475"/>
                  <a:gd name="connsiteY36" fmla="*/ 1164670 h 1704975"/>
                  <a:gd name="connsiteX37" fmla="*/ 473774 w 2657475"/>
                  <a:gd name="connsiteY37" fmla="*/ 1008460 h 1704975"/>
                  <a:gd name="connsiteX38" fmla="*/ 461391 w 2657475"/>
                  <a:gd name="connsiteY38" fmla="*/ 554118 h 1704975"/>
                  <a:gd name="connsiteX39" fmla="*/ 786194 w 2657475"/>
                  <a:gd name="connsiteY39" fmla="*/ 272178 h 1704975"/>
                  <a:gd name="connsiteX40" fmla="*/ 1220534 w 2657475"/>
                  <a:gd name="connsiteY40" fmla="*/ 111205 h 1704975"/>
                  <a:gd name="connsiteX41" fmla="*/ 2105406 w 2657475"/>
                  <a:gd name="connsiteY41" fmla="*/ 149305 h 1704975"/>
                  <a:gd name="connsiteX42" fmla="*/ 2600706 w 2657475"/>
                  <a:gd name="connsiteY42" fmla="*/ 783670 h 1704975"/>
                  <a:gd name="connsiteX43" fmla="*/ 2490216 w 2657475"/>
                  <a:gd name="connsiteY43" fmla="*/ 1225630 h 170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57475" h="1704975">
                    <a:moveTo>
                      <a:pt x="2584514" y="555070"/>
                    </a:moveTo>
                    <a:cubicBezTo>
                      <a:pt x="2476881" y="316945"/>
                      <a:pt x="2270189" y="143590"/>
                      <a:pt x="2024444" y="60723"/>
                    </a:cubicBezTo>
                    <a:cubicBezTo>
                      <a:pt x="1759649" y="-27860"/>
                      <a:pt x="1472946" y="-11667"/>
                      <a:pt x="1206246" y="58818"/>
                    </a:cubicBezTo>
                    <a:cubicBezTo>
                      <a:pt x="1066229" y="95965"/>
                      <a:pt x="928116" y="146448"/>
                      <a:pt x="795719" y="207408"/>
                    </a:cubicBezTo>
                    <a:cubicBezTo>
                      <a:pt x="672846" y="264558"/>
                      <a:pt x="554736" y="337900"/>
                      <a:pt x="469011" y="444580"/>
                    </a:cubicBezTo>
                    <a:cubicBezTo>
                      <a:pt x="388049" y="546498"/>
                      <a:pt x="345186" y="671275"/>
                      <a:pt x="358521" y="801768"/>
                    </a:cubicBezTo>
                    <a:cubicBezTo>
                      <a:pt x="371856" y="921783"/>
                      <a:pt x="417576" y="1046560"/>
                      <a:pt x="492824" y="1142763"/>
                    </a:cubicBezTo>
                    <a:cubicBezTo>
                      <a:pt x="495681" y="1146573"/>
                      <a:pt x="499491" y="1150383"/>
                      <a:pt x="504254" y="1153240"/>
                    </a:cubicBezTo>
                    <a:lnTo>
                      <a:pt x="589979" y="1216105"/>
                    </a:lnTo>
                    <a:cubicBezTo>
                      <a:pt x="611886" y="1232298"/>
                      <a:pt x="619506" y="1261825"/>
                      <a:pt x="607124" y="1286590"/>
                    </a:cubicBezTo>
                    <a:cubicBezTo>
                      <a:pt x="591884" y="1316118"/>
                      <a:pt x="564261" y="1344693"/>
                      <a:pt x="543306" y="1363743"/>
                    </a:cubicBezTo>
                    <a:cubicBezTo>
                      <a:pt x="502349" y="1403748"/>
                      <a:pt x="452819" y="1434228"/>
                      <a:pt x="403289" y="1462803"/>
                    </a:cubicBezTo>
                    <a:cubicBezTo>
                      <a:pt x="280416" y="1532335"/>
                      <a:pt x="151829" y="1589485"/>
                      <a:pt x="17526" y="1634253"/>
                    </a:cubicBezTo>
                    <a:cubicBezTo>
                      <a:pt x="-12954" y="1644730"/>
                      <a:pt x="-572" y="1693308"/>
                      <a:pt x="30861" y="1682830"/>
                    </a:cubicBezTo>
                    <a:cubicBezTo>
                      <a:pt x="30861" y="1682830"/>
                      <a:pt x="30861" y="1682830"/>
                      <a:pt x="31814" y="1682830"/>
                    </a:cubicBezTo>
                    <a:cubicBezTo>
                      <a:pt x="149924" y="1725693"/>
                      <a:pt x="267081" y="1705690"/>
                      <a:pt x="386144" y="1686640"/>
                    </a:cubicBezTo>
                    <a:cubicBezTo>
                      <a:pt x="532829" y="1662828"/>
                      <a:pt x="680466" y="1641873"/>
                      <a:pt x="827151" y="1619013"/>
                    </a:cubicBezTo>
                    <a:cubicBezTo>
                      <a:pt x="960501" y="1598058"/>
                      <a:pt x="1094804" y="1576150"/>
                      <a:pt x="1228154" y="1554243"/>
                    </a:cubicBezTo>
                    <a:cubicBezTo>
                      <a:pt x="1253871" y="1550433"/>
                      <a:pt x="1279589" y="1543765"/>
                      <a:pt x="1305306" y="1543765"/>
                    </a:cubicBezTo>
                    <a:cubicBezTo>
                      <a:pt x="1383411" y="1544718"/>
                      <a:pt x="1463421" y="1558053"/>
                      <a:pt x="1542479" y="1561863"/>
                    </a:cubicBezTo>
                    <a:cubicBezTo>
                      <a:pt x="1622489" y="1565673"/>
                      <a:pt x="1702499" y="1567578"/>
                      <a:pt x="1782509" y="1563768"/>
                    </a:cubicBezTo>
                    <a:cubicBezTo>
                      <a:pt x="2043494" y="1551385"/>
                      <a:pt x="2318766" y="1477090"/>
                      <a:pt x="2504504" y="1281828"/>
                    </a:cubicBezTo>
                    <a:cubicBezTo>
                      <a:pt x="2596896" y="1185625"/>
                      <a:pt x="2654046" y="1066563"/>
                      <a:pt x="2661666" y="933213"/>
                    </a:cubicBezTo>
                    <a:cubicBezTo>
                      <a:pt x="2670239" y="805578"/>
                      <a:pt x="2637854" y="673180"/>
                      <a:pt x="2584514" y="555070"/>
                    </a:cubicBezTo>
                    <a:close/>
                    <a:moveTo>
                      <a:pt x="2490216" y="1225630"/>
                    </a:moveTo>
                    <a:cubicBezTo>
                      <a:pt x="2397824" y="1333263"/>
                      <a:pt x="2272094" y="1407558"/>
                      <a:pt x="2138744" y="1453278"/>
                    </a:cubicBezTo>
                    <a:cubicBezTo>
                      <a:pt x="1992059" y="1503760"/>
                      <a:pt x="1836801" y="1519953"/>
                      <a:pt x="1681544" y="1520905"/>
                    </a:cubicBezTo>
                    <a:cubicBezTo>
                      <a:pt x="1601534" y="1520905"/>
                      <a:pt x="1521524" y="1517095"/>
                      <a:pt x="1441514" y="1511380"/>
                    </a:cubicBezTo>
                    <a:cubicBezTo>
                      <a:pt x="1391031" y="1507570"/>
                      <a:pt x="1335786" y="1497093"/>
                      <a:pt x="1285304" y="1500903"/>
                    </a:cubicBezTo>
                    <a:cubicBezTo>
                      <a:pt x="1189101" y="1508523"/>
                      <a:pt x="1091946" y="1532335"/>
                      <a:pt x="996696" y="1548528"/>
                    </a:cubicBezTo>
                    <a:cubicBezTo>
                      <a:pt x="835724" y="1575198"/>
                      <a:pt x="674751" y="1601868"/>
                      <a:pt x="513779" y="1629490"/>
                    </a:cubicBezTo>
                    <a:cubicBezTo>
                      <a:pt x="428054" y="1643778"/>
                      <a:pt x="339471" y="1665685"/>
                      <a:pt x="252794" y="1673305"/>
                    </a:cubicBezTo>
                    <a:cubicBezTo>
                      <a:pt x="201359" y="1678068"/>
                      <a:pt x="147066" y="1675210"/>
                      <a:pt x="95631" y="1664733"/>
                    </a:cubicBezTo>
                    <a:cubicBezTo>
                      <a:pt x="216599" y="1621870"/>
                      <a:pt x="333756" y="1569483"/>
                      <a:pt x="444246" y="1505665"/>
                    </a:cubicBezTo>
                    <a:cubicBezTo>
                      <a:pt x="497586" y="1475185"/>
                      <a:pt x="549974" y="1439943"/>
                      <a:pt x="592836" y="1395175"/>
                    </a:cubicBezTo>
                    <a:cubicBezTo>
                      <a:pt x="625221" y="1361838"/>
                      <a:pt x="671894" y="1307545"/>
                      <a:pt x="674751" y="1258015"/>
                    </a:cubicBezTo>
                    <a:cubicBezTo>
                      <a:pt x="677609" y="1209438"/>
                      <a:pt x="614744" y="1192293"/>
                      <a:pt x="584264" y="1164670"/>
                    </a:cubicBezTo>
                    <a:cubicBezTo>
                      <a:pt x="536639" y="1121808"/>
                      <a:pt x="500444" y="1066563"/>
                      <a:pt x="473774" y="1008460"/>
                    </a:cubicBezTo>
                    <a:cubicBezTo>
                      <a:pt x="406146" y="864633"/>
                      <a:pt x="383286" y="697945"/>
                      <a:pt x="461391" y="554118"/>
                    </a:cubicBezTo>
                    <a:cubicBezTo>
                      <a:pt x="532829" y="424578"/>
                      <a:pt x="655701" y="336948"/>
                      <a:pt x="786194" y="272178"/>
                    </a:cubicBezTo>
                    <a:cubicBezTo>
                      <a:pt x="924306" y="203598"/>
                      <a:pt x="1071944" y="150258"/>
                      <a:pt x="1220534" y="111205"/>
                    </a:cubicBezTo>
                    <a:cubicBezTo>
                      <a:pt x="1510094" y="34053"/>
                      <a:pt x="1827276" y="23575"/>
                      <a:pt x="2105406" y="149305"/>
                    </a:cubicBezTo>
                    <a:cubicBezTo>
                      <a:pt x="2362581" y="266463"/>
                      <a:pt x="2553081" y="503635"/>
                      <a:pt x="2600706" y="783670"/>
                    </a:cubicBezTo>
                    <a:cubicBezTo>
                      <a:pt x="2628329" y="944643"/>
                      <a:pt x="2598801" y="1099900"/>
                      <a:pt x="2490216" y="1225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D5FBEE-F3D2-4CED-B2DC-7AFE48DD9BDA}"/>
                </a:ext>
              </a:extLst>
            </p:cNvPr>
            <p:cNvSpPr txBox="1"/>
            <p:nvPr/>
          </p:nvSpPr>
          <p:spPr>
            <a:xfrm>
              <a:off x="5295261" y="3540958"/>
              <a:ext cx="1894000" cy="1057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omic Sans MS" panose="030F0702030302020204" pitchFamily="66" charset="0"/>
                </a:rPr>
                <a:t>Here are my pictures of my favourite city – Berlin. This is the capital of Germany. I have been around 12 times! This building is the famous TV tower called the </a:t>
              </a:r>
              <a:r>
                <a:rPr lang="en-US" i="1" dirty="0" err="1" smtClean="0">
                  <a:latin typeface="Comic Sans MS" panose="030F0702030302020204" pitchFamily="66" charset="0"/>
                </a:rPr>
                <a:t>Fernsehturm</a:t>
              </a:r>
              <a:r>
                <a:rPr lang="en-US" i="1" dirty="0" smtClean="0">
                  <a:latin typeface="Comic Sans MS" panose="030F0702030302020204" pitchFamily="66" charset="0"/>
                </a:rPr>
                <a:t>!  </a:t>
              </a:r>
              <a:endParaRPr lang="en-US" i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71E73-5F7A-44AF-97AD-E0861637951A}"/>
              </a:ext>
            </a:extLst>
          </p:cNvPr>
          <p:cNvSpPr txBox="1"/>
          <p:nvPr/>
        </p:nvSpPr>
        <p:spPr>
          <a:xfrm rot="21160958">
            <a:off x="91641" y="268323"/>
            <a:ext cx="4353307" cy="21875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13800" b="1" spc="-1000" dirty="0" smtClean="0">
                <a:solidFill>
                  <a:schemeClr val="accent4"/>
                </a:solidFill>
                <a:latin typeface="+mj-lt"/>
              </a:rPr>
              <a:t>Sun!</a:t>
            </a:r>
            <a:endParaRPr lang="en-US" sz="13800" b="1" spc="-1000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20484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3744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3" b="20173"/>
          <a:stretch>
            <a:fillRect/>
          </a:stretch>
        </p:blipFill>
        <p:spPr>
          <a:xfrm rot="-480000">
            <a:off x="899963" y="2724042"/>
            <a:ext cx="3576797" cy="2844000"/>
          </a:xfrm>
        </p:spPr>
      </p:pic>
      <p:grpSp>
        <p:nvGrpSpPr>
          <p:cNvPr id="14" name="Group 13" descr="Speech  Bubble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1699858">
            <a:off x="7221842" y="866185"/>
            <a:ext cx="4464857" cy="3605123"/>
            <a:chOff x="4776778" y="2330343"/>
            <a:chExt cx="2589893" cy="2133600"/>
          </a:xfrm>
        </p:grpSpPr>
        <p:sp>
          <p:nvSpPr>
            <p:cNvPr id="16" name="Graphic 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776778" y="2378106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Graphic 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785396" y="2330343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 rot="1649383">
            <a:off x="7584891" y="1196323"/>
            <a:ext cx="4045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 love the sun too of course. Even though I get the worst prickly heat rash! Here are some pictures from my holiday to Mexico </a:t>
            </a:r>
            <a:r>
              <a:rPr lang="en-US" dirty="0" smtClean="0">
                <a:latin typeface="Century Gothic" panose="020B0502020202020204" pitchFamily="34" charset="0"/>
              </a:rPr>
              <a:t>in 2019. </a:t>
            </a:r>
            <a:r>
              <a:rPr lang="en-US" dirty="0">
                <a:latin typeface="Century Gothic" panose="020B0502020202020204" pitchFamily="34" charset="0"/>
              </a:rPr>
              <a:t>Some of the food was amazing. I’m not sure what this was though. Can you think of any </a:t>
            </a:r>
            <a:r>
              <a:rPr lang="en-US" dirty="0" smtClean="0">
                <a:latin typeface="Century Gothic" panose="020B0502020202020204" pitchFamily="34" charset="0"/>
              </a:rPr>
              <a:t>Mexican </a:t>
            </a:r>
            <a:r>
              <a:rPr lang="en-US" dirty="0">
                <a:latin typeface="Century Gothic" panose="020B0502020202020204" pitchFamily="34" charset="0"/>
              </a:rPr>
              <a:t>dishes?</a:t>
            </a: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169">
            <a:off x="530124" y="4943953"/>
            <a:ext cx="2401806" cy="1351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730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B9997-5157-4E9F-93EE-C624B7E598E0}"/>
              </a:ext>
            </a:extLst>
          </p:cNvPr>
          <p:cNvSpPr txBox="1"/>
          <p:nvPr/>
        </p:nvSpPr>
        <p:spPr>
          <a:xfrm rot="732031">
            <a:off x="9736766" y="253026"/>
            <a:ext cx="2272421" cy="68837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en-US" sz="3600" b="1" dirty="0" smtClean="0">
                <a:latin typeface="+mj-lt"/>
              </a:rPr>
              <a:t>Coffee!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363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>
            <a:fillRect/>
          </a:stretch>
        </p:blipFill>
        <p:spPr/>
      </p:pic>
      <p:grpSp>
        <p:nvGrpSpPr>
          <p:cNvPr id="22" name="Group 21" descr="Speech  Bubble">
            <a:extLst>
              <a:ext uri="{FF2B5EF4-FFF2-40B4-BE49-F238E27FC236}">
                <a16:creationId xmlns:a16="http://schemas.microsoft.com/office/drawing/2014/main" id="{ED2880D0-D725-4FBC-9BF6-8CD977225266}"/>
              </a:ext>
            </a:extLst>
          </p:cNvPr>
          <p:cNvGrpSpPr/>
          <p:nvPr/>
        </p:nvGrpSpPr>
        <p:grpSpPr>
          <a:xfrm>
            <a:off x="4104034" y="559013"/>
            <a:ext cx="4731026" cy="3274369"/>
            <a:chOff x="4699237" y="3211744"/>
            <a:chExt cx="2657475" cy="170497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731F70-0133-4EC2-A9CC-48286BA21E53}"/>
                </a:ext>
              </a:extLst>
            </p:cNvPr>
            <p:cNvGrpSpPr/>
            <p:nvPr/>
          </p:nvGrpSpPr>
          <p:grpSpPr>
            <a:xfrm>
              <a:off x="4699237" y="3211744"/>
              <a:ext cx="2657475" cy="1704974"/>
              <a:chOff x="4761167" y="2571035"/>
              <a:chExt cx="2657475" cy="1704975"/>
            </a:xfrm>
          </p:grpSpPr>
          <p:sp>
            <p:nvSpPr>
              <p:cNvPr id="26" name="Graphic 72">
                <a:extLst>
                  <a:ext uri="{FF2B5EF4-FFF2-40B4-BE49-F238E27FC236}">
                    <a16:creationId xmlns:a16="http://schemas.microsoft.com/office/drawing/2014/main" id="{CD092B0F-D8CB-4973-9605-04273FB074D6}"/>
                  </a:ext>
                </a:extLst>
              </p:cNvPr>
              <p:cNvSpPr/>
              <p:nvPr/>
            </p:nvSpPr>
            <p:spPr>
              <a:xfrm>
                <a:off x="4805362" y="2605196"/>
                <a:ext cx="2581275" cy="1647825"/>
              </a:xfrm>
              <a:custGeom>
                <a:avLst/>
                <a:gdLst>
                  <a:gd name="connsiteX0" fmla="*/ 2572703 w 2581275"/>
                  <a:gd name="connsiteY0" fmla="*/ 741889 h 1647825"/>
                  <a:gd name="connsiteX1" fmla="*/ 2068830 w 2581275"/>
                  <a:gd name="connsiteY1" fmla="*/ 97046 h 1647825"/>
                  <a:gd name="connsiteX2" fmla="*/ 1174433 w 2581275"/>
                  <a:gd name="connsiteY2" fmla="*/ 57994 h 1647825"/>
                  <a:gd name="connsiteX3" fmla="*/ 737235 w 2581275"/>
                  <a:gd name="connsiteY3" fmla="*/ 219919 h 1647825"/>
                  <a:gd name="connsiteX4" fmla="*/ 406718 w 2581275"/>
                  <a:gd name="connsiteY4" fmla="*/ 507574 h 1647825"/>
                  <a:gd name="connsiteX5" fmla="*/ 418148 w 2581275"/>
                  <a:gd name="connsiteY5" fmla="*/ 975251 h 1647825"/>
                  <a:gd name="connsiteX6" fmla="*/ 532448 w 2581275"/>
                  <a:gd name="connsiteY6" fmla="*/ 1135271 h 1647825"/>
                  <a:gd name="connsiteX7" fmla="*/ 567690 w 2581275"/>
                  <a:gd name="connsiteY7" fmla="*/ 1160036 h 1647825"/>
                  <a:gd name="connsiteX8" fmla="*/ 618173 w 2581275"/>
                  <a:gd name="connsiteY8" fmla="*/ 1217186 h 1647825"/>
                  <a:gd name="connsiteX9" fmla="*/ 540068 w 2581275"/>
                  <a:gd name="connsiteY9" fmla="*/ 1344821 h 1647825"/>
                  <a:gd name="connsiteX10" fmla="*/ 394335 w 2581275"/>
                  <a:gd name="connsiteY10" fmla="*/ 1452454 h 1647825"/>
                  <a:gd name="connsiteX11" fmla="*/ 47625 w 2581275"/>
                  <a:gd name="connsiteY11" fmla="*/ 1610569 h 1647825"/>
                  <a:gd name="connsiteX12" fmla="*/ 0 w 2581275"/>
                  <a:gd name="connsiteY12" fmla="*/ 1627714 h 1647825"/>
                  <a:gd name="connsiteX13" fmla="*/ 49530 w 2581275"/>
                  <a:gd name="connsiteY13" fmla="*/ 1638191 h 1647825"/>
                  <a:gd name="connsiteX14" fmla="*/ 160973 w 2581275"/>
                  <a:gd name="connsiteY14" fmla="*/ 1649621 h 1647825"/>
                  <a:gd name="connsiteX15" fmla="*/ 211455 w 2581275"/>
                  <a:gd name="connsiteY15" fmla="*/ 1647716 h 1647825"/>
                  <a:gd name="connsiteX16" fmla="*/ 392430 w 2581275"/>
                  <a:gd name="connsiteY16" fmla="*/ 1619141 h 1647825"/>
                  <a:gd name="connsiteX17" fmla="*/ 474345 w 2581275"/>
                  <a:gd name="connsiteY17" fmla="*/ 1603901 h 1647825"/>
                  <a:gd name="connsiteX18" fmla="*/ 957263 w 2581275"/>
                  <a:gd name="connsiteY18" fmla="*/ 1522939 h 1647825"/>
                  <a:gd name="connsiteX19" fmla="*/ 1053465 w 2581275"/>
                  <a:gd name="connsiteY19" fmla="*/ 1505794 h 1647825"/>
                  <a:gd name="connsiteX20" fmla="*/ 1245870 w 2581275"/>
                  <a:gd name="connsiteY20" fmla="*/ 1476266 h 1647825"/>
                  <a:gd name="connsiteX21" fmla="*/ 1348740 w 2581275"/>
                  <a:gd name="connsiteY21" fmla="*/ 1481981 h 1647825"/>
                  <a:gd name="connsiteX22" fmla="*/ 1399223 w 2581275"/>
                  <a:gd name="connsiteY22" fmla="*/ 1486744 h 1647825"/>
                  <a:gd name="connsiteX23" fmla="*/ 1640205 w 2581275"/>
                  <a:gd name="connsiteY23" fmla="*/ 1496269 h 1647825"/>
                  <a:gd name="connsiteX24" fmla="*/ 2102168 w 2581275"/>
                  <a:gd name="connsiteY24" fmla="*/ 1428641 h 1647825"/>
                  <a:gd name="connsiteX25" fmla="*/ 2459355 w 2581275"/>
                  <a:gd name="connsiteY25" fmla="*/ 1196231 h 1647825"/>
                  <a:gd name="connsiteX26" fmla="*/ 2459355 w 2581275"/>
                  <a:gd name="connsiteY26" fmla="*/ 1196231 h 1647825"/>
                  <a:gd name="connsiteX27" fmla="*/ 2572703 w 2581275"/>
                  <a:gd name="connsiteY27" fmla="*/ 741889 h 1647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581275" h="1647825">
                    <a:moveTo>
                      <a:pt x="2572703" y="741889"/>
                    </a:moveTo>
                    <a:cubicBezTo>
                      <a:pt x="2524125" y="458996"/>
                      <a:pt x="2336483" y="218014"/>
                      <a:pt x="2068830" y="97046"/>
                    </a:cubicBezTo>
                    <a:cubicBezTo>
                      <a:pt x="1750695" y="-47734"/>
                      <a:pt x="1406843" y="-3919"/>
                      <a:pt x="1174433" y="57994"/>
                    </a:cubicBezTo>
                    <a:cubicBezTo>
                      <a:pt x="1018223" y="99904"/>
                      <a:pt x="870585" y="154196"/>
                      <a:pt x="737235" y="219919"/>
                    </a:cubicBezTo>
                    <a:cubicBezTo>
                      <a:pt x="577215" y="298976"/>
                      <a:pt x="468630" y="393274"/>
                      <a:pt x="406718" y="507574"/>
                    </a:cubicBezTo>
                    <a:cubicBezTo>
                      <a:pt x="334328" y="639971"/>
                      <a:pt x="339090" y="805706"/>
                      <a:pt x="418148" y="975251"/>
                    </a:cubicBezTo>
                    <a:cubicBezTo>
                      <a:pt x="449580" y="1040974"/>
                      <a:pt x="487680" y="1095266"/>
                      <a:pt x="532448" y="1135271"/>
                    </a:cubicBezTo>
                    <a:cubicBezTo>
                      <a:pt x="542925" y="1144796"/>
                      <a:pt x="555308" y="1152416"/>
                      <a:pt x="567690" y="1160036"/>
                    </a:cubicBezTo>
                    <a:cubicBezTo>
                      <a:pt x="599123" y="1179086"/>
                      <a:pt x="619125" y="1193374"/>
                      <a:pt x="618173" y="1217186"/>
                    </a:cubicBezTo>
                    <a:cubicBezTo>
                      <a:pt x="616268" y="1250524"/>
                      <a:pt x="589598" y="1294339"/>
                      <a:pt x="540068" y="1344821"/>
                    </a:cubicBezTo>
                    <a:cubicBezTo>
                      <a:pt x="503873" y="1381969"/>
                      <a:pt x="458153" y="1416259"/>
                      <a:pt x="394335" y="1452454"/>
                    </a:cubicBezTo>
                    <a:cubicBezTo>
                      <a:pt x="289560" y="1512461"/>
                      <a:pt x="172403" y="1565801"/>
                      <a:pt x="47625" y="1610569"/>
                    </a:cubicBezTo>
                    <a:lnTo>
                      <a:pt x="0" y="1627714"/>
                    </a:lnTo>
                    <a:lnTo>
                      <a:pt x="49530" y="1638191"/>
                    </a:lnTo>
                    <a:cubicBezTo>
                      <a:pt x="84773" y="1645811"/>
                      <a:pt x="121920" y="1649621"/>
                      <a:pt x="160973" y="1649621"/>
                    </a:cubicBezTo>
                    <a:cubicBezTo>
                      <a:pt x="178118" y="1649621"/>
                      <a:pt x="194310" y="1648669"/>
                      <a:pt x="211455" y="1647716"/>
                    </a:cubicBezTo>
                    <a:cubicBezTo>
                      <a:pt x="271463" y="1642001"/>
                      <a:pt x="333375" y="1630571"/>
                      <a:pt x="392430" y="1619141"/>
                    </a:cubicBezTo>
                    <a:cubicBezTo>
                      <a:pt x="419100" y="1614379"/>
                      <a:pt x="447675" y="1608664"/>
                      <a:pt x="474345" y="1603901"/>
                    </a:cubicBezTo>
                    <a:cubicBezTo>
                      <a:pt x="637223" y="1576279"/>
                      <a:pt x="796290" y="1548656"/>
                      <a:pt x="957263" y="1522939"/>
                    </a:cubicBezTo>
                    <a:cubicBezTo>
                      <a:pt x="988695" y="1518176"/>
                      <a:pt x="1022033" y="1511509"/>
                      <a:pt x="1053465" y="1505794"/>
                    </a:cubicBezTo>
                    <a:cubicBezTo>
                      <a:pt x="1116330" y="1493411"/>
                      <a:pt x="1182053" y="1481029"/>
                      <a:pt x="1245870" y="1476266"/>
                    </a:cubicBezTo>
                    <a:cubicBezTo>
                      <a:pt x="1278255" y="1473409"/>
                      <a:pt x="1314450" y="1477219"/>
                      <a:pt x="1348740" y="1481981"/>
                    </a:cubicBezTo>
                    <a:cubicBezTo>
                      <a:pt x="1365885" y="1483886"/>
                      <a:pt x="1383030" y="1485791"/>
                      <a:pt x="1399223" y="1486744"/>
                    </a:cubicBezTo>
                    <a:cubicBezTo>
                      <a:pt x="1494473" y="1493411"/>
                      <a:pt x="1571625" y="1496269"/>
                      <a:pt x="1640205" y="1496269"/>
                    </a:cubicBezTo>
                    <a:cubicBezTo>
                      <a:pt x="1818323" y="1496269"/>
                      <a:pt x="1969770" y="1473409"/>
                      <a:pt x="2102168" y="1428641"/>
                    </a:cubicBezTo>
                    <a:cubicBezTo>
                      <a:pt x="2248853" y="1378159"/>
                      <a:pt x="2371725" y="1298149"/>
                      <a:pt x="2459355" y="1196231"/>
                    </a:cubicBezTo>
                    <a:lnTo>
                      <a:pt x="2459355" y="1196231"/>
                    </a:lnTo>
                    <a:cubicBezTo>
                      <a:pt x="2563178" y="1074311"/>
                      <a:pt x="2602230" y="917149"/>
                      <a:pt x="2572703" y="7418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  <p:sp>
            <p:nvSpPr>
              <p:cNvPr id="27" name="Graphic 74">
                <a:extLst>
                  <a:ext uri="{FF2B5EF4-FFF2-40B4-BE49-F238E27FC236}">
                    <a16:creationId xmlns:a16="http://schemas.microsoft.com/office/drawing/2014/main" id="{CE932CA1-26DC-43D3-9E50-7A88A4F9DDD5}"/>
                  </a:ext>
                </a:extLst>
              </p:cNvPr>
              <p:cNvSpPr/>
              <p:nvPr/>
            </p:nvSpPr>
            <p:spPr>
              <a:xfrm>
                <a:off x="4761167" y="2571035"/>
                <a:ext cx="2657475" cy="1704975"/>
              </a:xfrm>
              <a:custGeom>
                <a:avLst/>
                <a:gdLst>
                  <a:gd name="connsiteX0" fmla="*/ 2584514 w 2657475"/>
                  <a:gd name="connsiteY0" fmla="*/ 555070 h 1704975"/>
                  <a:gd name="connsiteX1" fmla="*/ 2024444 w 2657475"/>
                  <a:gd name="connsiteY1" fmla="*/ 60723 h 1704975"/>
                  <a:gd name="connsiteX2" fmla="*/ 1206246 w 2657475"/>
                  <a:gd name="connsiteY2" fmla="*/ 58818 h 1704975"/>
                  <a:gd name="connsiteX3" fmla="*/ 795719 w 2657475"/>
                  <a:gd name="connsiteY3" fmla="*/ 207408 h 1704975"/>
                  <a:gd name="connsiteX4" fmla="*/ 469011 w 2657475"/>
                  <a:gd name="connsiteY4" fmla="*/ 444580 h 1704975"/>
                  <a:gd name="connsiteX5" fmla="*/ 358521 w 2657475"/>
                  <a:gd name="connsiteY5" fmla="*/ 801768 h 1704975"/>
                  <a:gd name="connsiteX6" fmla="*/ 492824 w 2657475"/>
                  <a:gd name="connsiteY6" fmla="*/ 1142763 h 1704975"/>
                  <a:gd name="connsiteX7" fmla="*/ 504254 w 2657475"/>
                  <a:gd name="connsiteY7" fmla="*/ 1153240 h 1704975"/>
                  <a:gd name="connsiteX8" fmla="*/ 589979 w 2657475"/>
                  <a:gd name="connsiteY8" fmla="*/ 1216105 h 1704975"/>
                  <a:gd name="connsiteX9" fmla="*/ 607124 w 2657475"/>
                  <a:gd name="connsiteY9" fmla="*/ 1286590 h 1704975"/>
                  <a:gd name="connsiteX10" fmla="*/ 543306 w 2657475"/>
                  <a:gd name="connsiteY10" fmla="*/ 1363743 h 1704975"/>
                  <a:gd name="connsiteX11" fmla="*/ 403289 w 2657475"/>
                  <a:gd name="connsiteY11" fmla="*/ 1462803 h 1704975"/>
                  <a:gd name="connsiteX12" fmla="*/ 17526 w 2657475"/>
                  <a:gd name="connsiteY12" fmla="*/ 1634253 h 1704975"/>
                  <a:gd name="connsiteX13" fmla="*/ 30861 w 2657475"/>
                  <a:gd name="connsiteY13" fmla="*/ 1682830 h 1704975"/>
                  <a:gd name="connsiteX14" fmla="*/ 31814 w 2657475"/>
                  <a:gd name="connsiteY14" fmla="*/ 1682830 h 1704975"/>
                  <a:gd name="connsiteX15" fmla="*/ 386144 w 2657475"/>
                  <a:gd name="connsiteY15" fmla="*/ 1686640 h 1704975"/>
                  <a:gd name="connsiteX16" fmla="*/ 827151 w 2657475"/>
                  <a:gd name="connsiteY16" fmla="*/ 1619013 h 1704975"/>
                  <a:gd name="connsiteX17" fmla="*/ 1228154 w 2657475"/>
                  <a:gd name="connsiteY17" fmla="*/ 1554243 h 1704975"/>
                  <a:gd name="connsiteX18" fmla="*/ 1305306 w 2657475"/>
                  <a:gd name="connsiteY18" fmla="*/ 1543765 h 1704975"/>
                  <a:gd name="connsiteX19" fmla="*/ 1542479 w 2657475"/>
                  <a:gd name="connsiteY19" fmla="*/ 1561863 h 1704975"/>
                  <a:gd name="connsiteX20" fmla="*/ 1782509 w 2657475"/>
                  <a:gd name="connsiteY20" fmla="*/ 1563768 h 1704975"/>
                  <a:gd name="connsiteX21" fmla="*/ 2504504 w 2657475"/>
                  <a:gd name="connsiteY21" fmla="*/ 1281828 h 1704975"/>
                  <a:gd name="connsiteX22" fmla="*/ 2661666 w 2657475"/>
                  <a:gd name="connsiteY22" fmla="*/ 933213 h 1704975"/>
                  <a:gd name="connsiteX23" fmla="*/ 2584514 w 2657475"/>
                  <a:gd name="connsiteY23" fmla="*/ 555070 h 1704975"/>
                  <a:gd name="connsiteX24" fmla="*/ 2490216 w 2657475"/>
                  <a:gd name="connsiteY24" fmla="*/ 1225630 h 1704975"/>
                  <a:gd name="connsiteX25" fmla="*/ 2138744 w 2657475"/>
                  <a:gd name="connsiteY25" fmla="*/ 1453278 h 1704975"/>
                  <a:gd name="connsiteX26" fmla="*/ 1681544 w 2657475"/>
                  <a:gd name="connsiteY26" fmla="*/ 1520905 h 1704975"/>
                  <a:gd name="connsiteX27" fmla="*/ 1441514 w 2657475"/>
                  <a:gd name="connsiteY27" fmla="*/ 1511380 h 1704975"/>
                  <a:gd name="connsiteX28" fmla="*/ 1285304 w 2657475"/>
                  <a:gd name="connsiteY28" fmla="*/ 1500903 h 1704975"/>
                  <a:gd name="connsiteX29" fmla="*/ 996696 w 2657475"/>
                  <a:gd name="connsiteY29" fmla="*/ 1548528 h 1704975"/>
                  <a:gd name="connsiteX30" fmla="*/ 513779 w 2657475"/>
                  <a:gd name="connsiteY30" fmla="*/ 1629490 h 1704975"/>
                  <a:gd name="connsiteX31" fmla="*/ 252794 w 2657475"/>
                  <a:gd name="connsiteY31" fmla="*/ 1673305 h 1704975"/>
                  <a:gd name="connsiteX32" fmla="*/ 95631 w 2657475"/>
                  <a:gd name="connsiteY32" fmla="*/ 1664733 h 1704975"/>
                  <a:gd name="connsiteX33" fmla="*/ 444246 w 2657475"/>
                  <a:gd name="connsiteY33" fmla="*/ 1505665 h 1704975"/>
                  <a:gd name="connsiteX34" fmla="*/ 592836 w 2657475"/>
                  <a:gd name="connsiteY34" fmla="*/ 1395175 h 1704975"/>
                  <a:gd name="connsiteX35" fmla="*/ 674751 w 2657475"/>
                  <a:gd name="connsiteY35" fmla="*/ 1258015 h 1704975"/>
                  <a:gd name="connsiteX36" fmla="*/ 584264 w 2657475"/>
                  <a:gd name="connsiteY36" fmla="*/ 1164670 h 1704975"/>
                  <a:gd name="connsiteX37" fmla="*/ 473774 w 2657475"/>
                  <a:gd name="connsiteY37" fmla="*/ 1008460 h 1704975"/>
                  <a:gd name="connsiteX38" fmla="*/ 461391 w 2657475"/>
                  <a:gd name="connsiteY38" fmla="*/ 554118 h 1704975"/>
                  <a:gd name="connsiteX39" fmla="*/ 786194 w 2657475"/>
                  <a:gd name="connsiteY39" fmla="*/ 272178 h 1704975"/>
                  <a:gd name="connsiteX40" fmla="*/ 1220534 w 2657475"/>
                  <a:gd name="connsiteY40" fmla="*/ 111205 h 1704975"/>
                  <a:gd name="connsiteX41" fmla="*/ 2105406 w 2657475"/>
                  <a:gd name="connsiteY41" fmla="*/ 149305 h 1704975"/>
                  <a:gd name="connsiteX42" fmla="*/ 2600706 w 2657475"/>
                  <a:gd name="connsiteY42" fmla="*/ 783670 h 1704975"/>
                  <a:gd name="connsiteX43" fmla="*/ 2490216 w 2657475"/>
                  <a:gd name="connsiteY43" fmla="*/ 1225630 h 170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657475" h="1704975">
                    <a:moveTo>
                      <a:pt x="2584514" y="555070"/>
                    </a:moveTo>
                    <a:cubicBezTo>
                      <a:pt x="2476881" y="316945"/>
                      <a:pt x="2270189" y="143590"/>
                      <a:pt x="2024444" y="60723"/>
                    </a:cubicBezTo>
                    <a:cubicBezTo>
                      <a:pt x="1759649" y="-27860"/>
                      <a:pt x="1472946" y="-11667"/>
                      <a:pt x="1206246" y="58818"/>
                    </a:cubicBezTo>
                    <a:cubicBezTo>
                      <a:pt x="1066229" y="95965"/>
                      <a:pt x="928116" y="146448"/>
                      <a:pt x="795719" y="207408"/>
                    </a:cubicBezTo>
                    <a:cubicBezTo>
                      <a:pt x="672846" y="264558"/>
                      <a:pt x="554736" y="337900"/>
                      <a:pt x="469011" y="444580"/>
                    </a:cubicBezTo>
                    <a:cubicBezTo>
                      <a:pt x="388049" y="546498"/>
                      <a:pt x="345186" y="671275"/>
                      <a:pt x="358521" y="801768"/>
                    </a:cubicBezTo>
                    <a:cubicBezTo>
                      <a:pt x="371856" y="921783"/>
                      <a:pt x="417576" y="1046560"/>
                      <a:pt x="492824" y="1142763"/>
                    </a:cubicBezTo>
                    <a:cubicBezTo>
                      <a:pt x="495681" y="1146573"/>
                      <a:pt x="499491" y="1150383"/>
                      <a:pt x="504254" y="1153240"/>
                    </a:cubicBezTo>
                    <a:lnTo>
                      <a:pt x="589979" y="1216105"/>
                    </a:lnTo>
                    <a:cubicBezTo>
                      <a:pt x="611886" y="1232298"/>
                      <a:pt x="619506" y="1261825"/>
                      <a:pt x="607124" y="1286590"/>
                    </a:cubicBezTo>
                    <a:cubicBezTo>
                      <a:pt x="591884" y="1316118"/>
                      <a:pt x="564261" y="1344693"/>
                      <a:pt x="543306" y="1363743"/>
                    </a:cubicBezTo>
                    <a:cubicBezTo>
                      <a:pt x="502349" y="1403748"/>
                      <a:pt x="452819" y="1434228"/>
                      <a:pt x="403289" y="1462803"/>
                    </a:cubicBezTo>
                    <a:cubicBezTo>
                      <a:pt x="280416" y="1532335"/>
                      <a:pt x="151829" y="1589485"/>
                      <a:pt x="17526" y="1634253"/>
                    </a:cubicBezTo>
                    <a:cubicBezTo>
                      <a:pt x="-12954" y="1644730"/>
                      <a:pt x="-572" y="1693308"/>
                      <a:pt x="30861" y="1682830"/>
                    </a:cubicBezTo>
                    <a:cubicBezTo>
                      <a:pt x="30861" y="1682830"/>
                      <a:pt x="30861" y="1682830"/>
                      <a:pt x="31814" y="1682830"/>
                    </a:cubicBezTo>
                    <a:cubicBezTo>
                      <a:pt x="149924" y="1725693"/>
                      <a:pt x="267081" y="1705690"/>
                      <a:pt x="386144" y="1686640"/>
                    </a:cubicBezTo>
                    <a:cubicBezTo>
                      <a:pt x="532829" y="1662828"/>
                      <a:pt x="680466" y="1641873"/>
                      <a:pt x="827151" y="1619013"/>
                    </a:cubicBezTo>
                    <a:cubicBezTo>
                      <a:pt x="960501" y="1598058"/>
                      <a:pt x="1094804" y="1576150"/>
                      <a:pt x="1228154" y="1554243"/>
                    </a:cubicBezTo>
                    <a:cubicBezTo>
                      <a:pt x="1253871" y="1550433"/>
                      <a:pt x="1279589" y="1543765"/>
                      <a:pt x="1305306" y="1543765"/>
                    </a:cubicBezTo>
                    <a:cubicBezTo>
                      <a:pt x="1383411" y="1544718"/>
                      <a:pt x="1463421" y="1558053"/>
                      <a:pt x="1542479" y="1561863"/>
                    </a:cubicBezTo>
                    <a:cubicBezTo>
                      <a:pt x="1622489" y="1565673"/>
                      <a:pt x="1702499" y="1567578"/>
                      <a:pt x="1782509" y="1563768"/>
                    </a:cubicBezTo>
                    <a:cubicBezTo>
                      <a:pt x="2043494" y="1551385"/>
                      <a:pt x="2318766" y="1477090"/>
                      <a:pt x="2504504" y="1281828"/>
                    </a:cubicBezTo>
                    <a:cubicBezTo>
                      <a:pt x="2596896" y="1185625"/>
                      <a:pt x="2654046" y="1066563"/>
                      <a:pt x="2661666" y="933213"/>
                    </a:cubicBezTo>
                    <a:cubicBezTo>
                      <a:pt x="2670239" y="805578"/>
                      <a:pt x="2637854" y="673180"/>
                      <a:pt x="2584514" y="555070"/>
                    </a:cubicBezTo>
                    <a:close/>
                    <a:moveTo>
                      <a:pt x="2490216" y="1225630"/>
                    </a:moveTo>
                    <a:cubicBezTo>
                      <a:pt x="2397824" y="1333263"/>
                      <a:pt x="2272094" y="1407558"/>
                      <a:pt x="2138744" y="1453278"/>
                    </a:cubicBezTo>
                    <a:cubicBezTo>
                      <a:pt x="1992059" y="1503760"/>
                      <a:pt x="1836801" y="1519953"/>
                      <a:pt x="1681544" y="1520905"/>
                    </a:cubicBezTo>
                    <a:cubicBezTo>
                      <a:pt x="1601534" y="1520905"/>
                      <a:pt x="1521524" y="1517095"/>
                      <a:pt x="1441514" y="1511380"/>
                    </a:cubicBezTo>
                    <a:cubicBezTo>
                      <a:pt x="1391031" y="1507570"/>
                      <a:pt x="1335786" y="1497093"/>
                      <a:pt x="1285304" y="1500903"/>
                    </a:cubicBezTo>
                    <a:cubicBezTo>
                      <a:pt x="1189101" y="1508523"/>
                      <a:pt x="1091946" y="1532335"/>
                      <a:pt x="996696" y="1548528"/>
                    </a:cubicBezTo>
                    <a:cubicBezTo>
                      <a:pt x="835724" y="1575198"/>
                      <a:pt x="674751" y="1601868"/>
                      <a:pt x="513779" y="1629490"/>
                    </a:cubicBezTo>
                    <a:cubicBezTo>
                      <a:pt x="428054" y="1643778"/>
                      <a:pt x="339471" y="1665685"/>
                      <a:pt x="252794" y="1673305"/>
                    </a:cubicBezTo>
                    <a:cubicBezTo>
                      <a:pt x="201359" y="1678068"/>
                      <a:pt x="147066" y="1675210"/>
                      <a:pt x="95631" y="1664733"/>
                    </a:cubicBezTo>
                    <a:cubicBezTo>
                      <a:pt x="216599" y="1621870"/>
                      <a:pt x="333756" y="1569483"/>
                      <a:pt x="444246" y="1505665"/>
                    </a:cubicBezTo>
                    <a:cubicBezTo>
                      <a:pt x="497586" y="1475185"/>
                      <a:pt x="549974" y="1439943"/>
                      <a:pt x="592836" y="1395175"/>
                    </a:cubicBezTo>
                    <a:cubicBezTo>
                      <a:pt x="625221" y="1361838"/>
                      <a:pt x="671894" y="1307545"/>
                      <a:pt x="674751" y="1258015"/>
                    </a:cubicBezTo>
                    <a:cubicBezTo>
                      <a:pt x="677609" y="1209438"/>
                      <a:pt x="614744" y="1192293"/>
                      <a:pt x="584264" y="1164670"/>
                    </a:cubicBezTo>
                    <a:cubicBezTo>
                      <a:pt x="536639" y="1121808"/>
                      <a:pt x="500444" y="1066563"/>
                      <a:pt x="473774" y="1008460"/>
                    </a:cubicBezTo>
                    <a:cubicBezTo>
                      <a:pt x="406146" y="864633"/>
                      <a:pt x="383286" y="697945"/>
                      <a:pt x="461391" y="554118"/>
                    </a:cubicBezTo>
                    <a:cubicBezTo>
                      <a:pt x="532829" y="424578"/>
                      <a:pt x="655701" y="336948"/>
                      <a:pt x="786194" y="272178"/>
                    </a:cubicBezTo>
                    <a:cubicBezTo>
                      <a:pt x="924306" y="203598"/>
                      <a:pt x="1071944" y="150258"/>
                      <a:pt x="1220534" y="111205"/>
                    </a:cubicBezTo>
                    <a:cubicBezTo>
                      <a:pt x="1510094" y="34053"/>
                      <a:pt x="1827276" y="23575"/>
                      <a:pt x="2105406" y="149305"/>
                    </a:cubicBezTo>
                    <a:cubicBezTo>
                      <a:pt x="2362581" y="266463"/>
                      <a:pt x="2553081" y="503635"/>
                      <a:pt x="2600706" y="783670"/>
                    </a:cubicBezTo>
                    <a:cubicBezTo>
                      <a:pt x="2628329" y="944643"/>
                      <a:pt x="2598801" y="1099900"/>
                      <a:pt x="2490216" y="12256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00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D5FBEE-F3D2-4CED-B2DC-7AFE48DD9BDA}"/>
                </a:ext>
              </a:extLst>
            </p:cNvPr>
            <p:cNvSpPr txBox="1"/>
            <p:nvPr/>
          </p:nvSpPr>
          <p:spPr>
            <a:xfrm>
              <a:off x="5295261" y="3540958"/>
              <a:ext cx="1894000" cy="91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omic Sans MS" panose="030F0702030302020204" pitchFamily="66" charset="0"/>
                </a:rPr>
                <a:t>We all know what I love the most! So I had to make sure I had lots of coffee. It was the first time I really got into iced coffee too. Just ice cubes, milk and espresso!</a:t>
              </a:r>
              <a:endParaRPr lang="en-US" i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29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FD69CD1D-4EF0-4FE1-BC68-3FAC8C04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title 3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1" r="1732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3098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6" b="22396"/>
          <a:stretch>
            <a:fillRect/>
          </a:stretch>
        </p:blipFill>
        <p:spPr/>
      </p:pic>
      <p:grpSp>
        <p:nvGrpSpPr>
          <p:cNvPr id="12" name="Group 11" descr="Speech  Bubble">
            <a:extLst>
              <a:ext uri="{FF2B5EF4-FFF2-40B4-BE49-F238E27FC236}">
                <a16:creationId xmlns:a16="http://schemas.microsoft.com/office/drawing/2014/main" id="{FB8837BF-9307-430C-ACB1-E17750EA3741}"/>
              </a:ext>
            </a:extLst>
          </p:cNvPr>
          <p:cNvGrpSpPr/>
          <p:nvPr/>
        </p:nvGrpSpPr>
        <p:grpSpPr>
          <a:xfrm rot="20848366">
            <a:off x="650931" y="533921"/>
            <a:ext cx="4972194" cy="5060149"/>
            <a:chOff x="4800600" y="2359115"/>
            <a:chExt cx="2581275" cy="2133600"/>
          </a:xfrm>
        </p:grpSpPr>
        <p:sp>
          <p:nvSpPr>
            <p:cNvPr id="14" name="Graphic 66">
              <a:extLst>
                <a:ext uri="{FF2B5EF4-FFF2-40B4-BE49-F238E27FC236}">
                  <a16:creationId xmlns:a16="http://schemas.microsoft.com/office/drawing/2014/main" id="{EDE734DC-C220-4E0E-BF5F-E879679DB719}"/>
                </a:ext>
              </a:extLst>
            </p:cNvPr>
            <p:cNvSpPr/>
            <p:nvPr/>
          </p:nvSpPr>
          <p:spPr>
            <a:xfrm>
              <a:off x="4848225" y="2424112"/>
              <a:ext cx="2495550" cy="2000250"/>
            </a:xfrm>
            <a:custGeom>
              <a:avLst/>
              <a:gdLst>
                <a:gd name="connsiteX0" fmla="*/ 2498408 w 2495550"/>
                <a:gd name="connsiteY0" fmla="*/ 671513 h 2000250"/>
                <a:gd name="connsiteX1" fmla="*/ 2487930 w 2495550"/>
                <a:gd name="connsiteY1" fmla="*/ 303848 h 2000250"/>
                <a:gd name="connsiteX2" fmla="*/ 2482215 w 2495550"/>
                <a:gd name="connsiteY2" fmla="*/ 230505 h 2000250"/>
                <a:gd name="connsiteX3" fmla="*/ 2486978 w 2495550"/>
                <a:gd name="connsiteY3" fmla="*/ 6668 h 2000250"/>
                <a:gd name="connsiteX4" fmla="*/ 2488883 w 2495550"/>
                <a:gd name="connsiteY4" fmla="*/ 0 h 2000250"/>
                <a:gd name="connsiteX5" fmla="*/ 2482215 w 2495550"/>
                <a:gd name="connsiteY5" fmla="*/ 953 h 2000250"/>
                <a:gd name="connsiteX6" fmla="*/ 1942148 w 2495550"/>
                <a:gd name="connsiteY6" fmla="*/ 28575 h 2000250"/>
                <a:gd name="connsiteX7" fmla="*/ 1675448 w 2495550"/>
                <a:gd name="connsiteY7" fmla="*/ 28575 h 2000250"/>
                <a:gd name="connsiteX8" fmla="*/ 958215 w 2495550"/>
                <a:gd name="connsiteY8" fmla="*/ 40005 h 2000250"/>
                <a:gd name="connsiteX9" fmla="*/ 5715 w 2495550"/>
                <a:gd name="connsiteY9" fmla="*/ 25718 h 2000250"/>
                <a:gd name="connsiteX10" fmla="*/ 0 w 2495550"/>
                <a:gd name="connsiteY10" fmla="*/ 24765 h 2000250"/>
                <a:gd name="connsiteX11" fmla="*/ 0 w 2495550"/>
                <a:gd name="connsiteY11" fmla="*/ 30480 h 2000250"/>
                <a:gd name="connsiteX12" fmla="*/ 31433 w 2495550"/>
                <a:gd name="connsiteY12" fmla="*/ 816293 h 2000250"/>
                <a:gd name="connsiteX13" fmla="*/ 32385 w 2495550"/>
                <a:gd name="connsiteY13" fmla="*/ 874395 h 2000250"/>
                <a:gd name="connsiteX14" fmla="*/ 82868 w 2495550"/>
                <a:gd name="connsiteY14" fmla="*/ 1566863 h 2000250"/>
                <a:gd name="connsiteX15" fmla="*/ 126683 w 2495550"/>
                <a:gd name="connsiteY15" fmla="*/ 1603058 h 2000250"/>
                <a:gd name="connsiteX16" fmla="*/ 241935 w 2495550"/>
                <a:gd name="connsiteY16" fmla="*/ 1608773 h 2000250"/>
                <a:gd name="connsiteX17" fmla="*/ 287655 w 2495550"/>
                <a:gd name="connsiteY17" fmla="*/ 1612583 h 2000250"/>
                <a:gd name="connsiteX18" fmla="*/ 480060 w 2495550"/>
                <a:gd name="connsiteY18" fmla="*/ 1623060 h 2000250"/>
                <a:gd name="connsiteX19" fmla="*/ 856298 w 2495550"/>
                <a:gd name="connsiteY19" fmla="*/ 1624965 h 2000250"/>
                <a:gd name="connsiteX20" fmla="*/ 1241108 w 2495550"/>
                <a:gd name="connsiteY20" fmla="*/ 1595438 h 2000250"/>
                <a:gd name="connsiteX21" fmla="*/ 1479233 w 2495550"/>
                <a:gd name="connsiteY21" fmla="*/ 1558290 h 2000250"/>
                <a:gd name="connsiteX22" fmla="*/ 1628775 w 2495550"/>
                <a:gd name="connsiteY22" fmla="*/ 1533525 h 2000250"/>
                <a:gd name="connsiteX23" fmla="*/ 1663065 w 2495550"/>
                <a:gd name="connsiteY23" fmla="*/ 1543050 h 2000250"/>
                <a:gd name="connsiteX24" fmla="*/ 1678305 w 2495550"/>
                <a:gd name="connsiteY24" fmla="*/ 1575435 h 2000250"/>
                <a:gd name="connsiteX25" fmla="*/ 1678305 w 2495550"/>
                <a:gd name="connsiteY25" fmla="*/ 1579245 h 2000250"/>
                <a:gd name="connsiteX26" fmla="*/ 1682115 w 2495550"/>
                <a:gd name="connsiteY26" fmla="*/ 1580198 h 2000250"/>
                <a:gd name="connsiteX27" fmla="*/ 1684020 w 2495550"/>
                <a:gd name="connsiteY27" fmla="*/ 1580198 h 2000250"/>
                <a:gd name="connsiteX28" fmla="*/ 1836420 w 2495550"/>
                <a:gd name="connsiteY28" fmla="*/ 1656398 h 2000250"/>
                <a:gd name="connsiteX29" fmla="*/ 1852613 w 2495550"/>
                <a:gd name="connsiteY29" fmla="*/ 1666875 h 2000250"/>
                <a:gd name="connsiteX30" fmla="*/ 1992630 w 2495550"/>
                <a:gd name="connsiteY30" fmla="*/ 1759268 h 2000250"/>
                <a:gd name="connsiteX31" fmla="*/ 2179320 w 2495550"/>
                <a:gd name="connsiteY31" fmla="*/ 1907858 h 2000250"/>
                <a:gd name="connsiteX32" fmla="*/ 2224088 w 2495550"/>
                <a:gd name="connsiteY32" fmla="*/ 1951673 h 2000250"/>
                <a:gd name="connsiteX33" fmla="*/ 2267903 w 2495550"/>
                <a:gd name="connsiteY33" fmla="*/ 1994535 h 2000250"/>
                <a:gd name="connsiteX34" fmla="*/ 2278380 w 2495550"/>
                <a:gd name="connsiteY34" fmla="*/ 2004060 h 2000250"/>
                <a:gd name="connsiteX35" fmla="*/ 2276475 w 2495550"/>
                <a:gd name="connsiteY35" fmla="*/ 1990725 h 2000250"/>
                <a:gd name="connsiteX36" fmla="*/ 2268855 w 2495550"/>
                <a:gd name="connsiteY36" fmla="*/ 1927860 h 2000250"/>
                <a:gd name="connsiteX37" fmla="*/ 2243138 w 2495550"/>
                <a:gd name="connsiteY37" fmla="*/ 1796415 h 2000250"/>
                <a:gd name="connsiteX38" fmla="*/ 2197418 w 2495550"/>
                <a:gd name="connsiteY38" fmla="*/ 1690688 h 2000250"/>
                <a:gd name="connsiteX39" fmla="*/ 2135505 w 2495550"/>
                <a:gd name="connsiteY39" fmla="*/ 1535430 h 2000250"/>
                <a:gd name="connsiteX40" fmla="*/ 2137410 w 2495550"/>
                <a:gd name="connsiteY40" fmla="*/ 1507808 h 2000250"/>
                <a:gd name="connsiteX41" fmla="*/ 2165033 w 2495550"/>
                <a:gd name="connsiteY41" fmla="*/ 1483995 h 2000250"/>
                <a:gd name="connsiteX42" fmla="*/ 2322195 w 2495550"/>
                <a:gd name="connsiteY42" fmla="*/ 1447800 h 2000250"/>
                <a:gd name="connsiteX43" fmla="*/ 2461260 w 2495550"/>
                <a:gd name="connsiteY43" fmla="*/ 1416368 h 2000250"/>
                <a:gd name="connsiteX44" fmla="*/ 2477453 w 2495550"/>
                <a:gd name="connsiteY44" fmla="*/ 1404938 h 2000250"/>
                <a:gd name="connsiteX45" fmla="*/ 2481263 w 2495550"/>
                <a:gd name="connsiteY45" fmla="*/ 1392555 h 2000250"/>
                <a:gd name="connsiteX46" fmla="*/ 2498408 w 2495550"/>
                <a:gd name="connsiteY46" fmla="*/ 67151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495550" h="2000250">
                  <a:moveTo>
                    <a:pt x="2498408" y="671513"/>
                  </a:moveTo>
                  <a:cubicBezTo>
                    <a:pt x="2496503" y="548640"/>
                    <a:pt x="2492693" y="424815"/>
                    <a:pt x="2487930" y="303848"/>
                  </a:cubicBezTo>
                  <a:cubicBezTo>
                    <a:pt x="2486978" y="280035"/>
                    <a:pt x="2485073" y="256223"/>
                    <a:pt x="2482215" y="230505"/>
                  </a:cubicBezTo>
                  <a:cubicBezTo>
                    <a:pt x="2475548" y="154305"/>
                    <a:pt x="2468880" y="76200"/>
                    <a:pt x="2486978" y="6668"/>
                  </a:cubicBezTo>
                  <a:lnTo>
                    <a:pt x="2488883" y="0"/>
                  </a:lnTo>
                  <a:lnTo>
                    <a:pt x="2482215" y="953"/>
                  </a:lnTo>
                  <a:cubicBezTo>
                    <a:pt x="2305050" y="18098"/>
                    <a:pt x="2124075" y="26670"/>
                    <a:pt x="1942148" y="28575"/>
                  </a:cubicBezTo>
                  <a:cubicBezTo>
                    <a:pt x="1853565" y="29528"/>
                    <a:pt x="1763078" y="28575"/>
                    <a:pt x="1675448" y="28575"/>
                  </a:cubicBezTo>
                  <a:cubicBezTo>
                    <a:pt x="1440180" y="28575"/>
                    <a:pt x="1198245" y="27623"/>
                    <a:pt x="958215" y="40005"/>
                  </a:cubicBezTo>
                  <a:cubicBezTo>
                    <a:pt x="663893" y="53340"/>
                    <a:pt x="331470" y="69533"/>
                    <a:pt x="5715" y="25718"/>
                  </a:cubicBezTo>
                  <a:lnTo>
                    <a:pt x="0" y="24765"/>
                  </a:lnTo>
                  <a:lnTo>
                    <a:pt x="0" y="30480"/>
                  </a:lnTo>
                  <a:cubicBezTo>
                    <a:pt x="15240" y="296228"/>
                    <a:pt x="25718" y="560070"/>
                    <a:pt x="31433" y="816293"/>
                  </a:cubicBezTo>
                  <a:lnTo>
                    <a:pt x="32385" y="874395"/>
                  </a:lnTo>
                  <a:cubicBezTo>
                    <a:pt x="37148" y="1102043"/>
                    <a:pt x="41910" y="1338263"/>
                    <a:pt x="82868" y="1566863"/>
                  </a:cubicBezTo>
                  <a:cubicBezTo>
                    <a:pt x="86678" y="1587818"/>
                    <a:pt x="105728" y="1603058"/>
                    <a:pt x="126683" y="1603058"/>
                  </a:cubicBezTo>
                  <a:cubicBezTo>
                    <a:pt x="164783" y="1602105"/>
                    <a:pt x="203835" y="1605915"/>
                    <a:pt x="241935" y="1608773"/>
                  </a:cubicBezTo>
                  <a:cubicBezTo>
                    <a:pt x="257175" y="1609725"/>
                    <a:pt x="272415" y="1611630"/>
                    <a:pt x="287655" y="1612583"/>
                  </a:cubicBezTo>
                  <a:cubicBezTo>
                    <a:pt x="342900" y="1616393"/>
                    <a:pt x="402908" y="1620203"/>
                    <a:pt x="480060" y="1623060"/>
                  </a:cubicBezTo>
                  <a:cubicBezTo>
                    <a:pt x="604838" y="1628775"/>
                    <a:pt x="731520" y="1629728"/>
                    <a:pt x="856298" y="1624965"/>
                  </a:cubicBezTo>
                  <a:cubicBezTo>
                    <a:pt x="984885" y="1620203"/>
                    <a:pt x="1113473" y="1610678"/>
                    <a:pt x="1241108" y="1595438"/>
                  </a:cubicBezTo>
                  <a:cubicBezTo>
                    <a:pt x="1321118" y="1585913"/>
                    <a:pt x="1401128" y="1571625"/>
                    <a:pt x="1479233" y="1558290"/>
                  </a:cubicBezTo>
                  <a:cubicBezTo>
                    <a:pt x="1527810" y="1549718"/>
                    <a:pt x="1578293" y="1541145"/>
                    <a:pt x="1628775" y="1533525"/>
                  </a:cubicBezTo>
                  <a:cubicBezTo>
                    <a:pt x="1644968" y="1530668"/>
                    <a:pt x="1656398" y="1537335"/>
                    <a:pt x="1663065" y="1543050"/>
                  </a:cubicBezTo>
                  <a:cubicBezTo>
                    <a:pt x="1672590" y="1551623"/>
                    <a:pt x="1678305" y="1564005"/>
                    <a:pt x="1678305" y="1575435"/>
                  </a:cubicBezTo>
                  <a:lnTo>
                    <a:pt x="1678305" y="1579245"/>
                  </a:lnTo>
                  <a:lnTo>
                    <a:pt x="1682115" y="1580198"/>
                  </a:lnTo>
                  <a:cubicBezTo>
                    <a:pt x="1683068" y="1580198"/>
                    <a:pt x="1683068" y="1580198"/>
                    <a:pt x="1684020" y="1580198"/>
                  </a:cubicBezTo>
                  <a:cubicBezTo>
                    <a:pt x="1737360" y="1594485"/>
                    <a:pt x="1787843" y="1625918"/>
                    <a:pt x="1836420" y="1656398"/>
                  </a:cubicBezTo>
                  <a:lnTo>
                    <a:pt x="1852613" y="1666875"/>
                  </a:lnTo>
                  <a:cubicBezTo>
                    <a:pt x="1909763" y="1702118"/>
                    <a:pt x="1952625" y="1730693"/>
                    <a:pt x="1992630" y="1759268"/>
                  </a:cubicBezTo>
                  <a:cubicBezTo>
                    <a:pt x="2058353" y="1806893"/>
                    <a:pt x="2121218" y="1857375"/>
                    <a:pt x="2179320" y="1907858"/>
                  </a:cubicBezTo>
                  <a:cubicBezTo>
                    <a:pt x="2193608" y="1920240"/>
                    <a:pt x="2208848" y="1935480"/>
                    <a:pt x="2224088" y="1951673"/>
                  </a:cubicBezTo>
                  <a:cubicBezTo>
                    <a:pt x="2238375" y="1965960"/>
                    <a:pt x="2252663" y="1981200"/>
                    <a:pt x="2267903" y="1994535"/>
                  </a:cubicBezTo>
                  <a:lnTo>
                    <a:pt x="2278380" y="2004060"/>
                  </a:lnTo>
                  <a:lnTo>
                    <a:pt x="2276475" y="1990725"/>
                  </a:lnTo>
                  <a:cubicBezTo>
                    <a:pt x="2272665" y="1969770"/>
                    <a:pt x="2270760" y="1948815"/>
                    <a:pt x="2268855" y="1927860"/>
                  </a:cubicBezTo>
                  <a:cubicBezTo>
                    <a:pt x="2264093" y="1884045"/>
                    <a:pt x="2259330" y="1839278"/>
                    <a:pt x="2243138" y="1796415"/>
                  </a:cubicBezTo>
                  <a:cubicBezTo>
                    <a:pt x="2229803" y="1761173"/>
                    <a:pt x="2213610" y="1724978"/>
                    <a:pt x="2197418" y="1690688"/>
                  </a:cubicBezTo>
                  <a:cubicBezTo>
                    <a:pt x="2174558" y="1640205"/>
                    <a:pt x="2150745" y="1588770"/>
                    <a:pt x="2135505" y="1535430"/>
                  </a:cubicBezTo>
                  <a:cubicBezTo>
                    <a:pt x="2132648" y="1526858"/>
                    <a:pt x="2133600" y="1517333"/>
                    <a:pt x="2137410" y="1507808"/>
                  </a:cubicBezTo>
                  <a:cubicBezTo>
                    <a:pt x="2142173" y="1496378"/>
                    <a:pt x="2152650" y="1486853"/>
                    <a:pt x="2165033" y="1483995"/>
                  </a:cubicBezTo>
                  <a:cubicBezTo>
                    <a:pt x="2217420" y="1470660"/>
                    <a:pt x="2270760" y="1459230"/>
                    <a:pt x="2322195" y="1447800"/>
                  </a:cubicBezTo>
                  <a:cubicBezTo>
                    <a:pt x="2367915" y="1437323"/>
                    <a:pt x="2414588" y="1427798"/>
                    <a:pt x="2461260" y="1416368"/>
                  </a:cubicBezTo>
                  <a:cubicBezTo>
                    <a:pt x="2467928" y="1414463"/>
                    <a:pt x="2473643" y="1410653"/>
                    <a:pt x="2477453" y="1404938"/>
                  </a:cubicBezTo>
                  <a:cubicBezTo>
                    <a:pt x="2479358" y="1401128"/>
                    <a:pt x="2481263" y="1397318"/>
                    <a:pt x="2481263" y="1392555"/>
                  </a:cubicBezTo>
                  <a:cubicBezTo>
                    <a:pt x="2500313" y="1136333"/>
                    <a:pt x="2500313" y="884873"/>
                    <a:pt x="2498408" y="6715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Graphic 68">
              <a:extLst>
                <a:ext uri="{FF2B5EF4-FFF2-40B4-BE49-F238E27FC236}">
                  <a16:creationId xmlns:a16="http://schemas.microsoft.com/office/drawing/2014/main" id="{568B0778-2C76-4D92-9AEF-050A16DCE1E3}"/>
                </a:ext>
              </a:extLst>
            </p:cNvPr>
            <p:cNvSpPr/>
            <p:nvPr/>
          </p:nvSpPr>
          <p:spPr>
            <a:xfrm>
              <a:off x="4800600" y="2359115"/>
              <a:ext cx="2581275" cy="2133600"/>
            </a:xfrm>
            <a:custGeom>
              <a:avLst/>
              <a:gdLst>
                <a:gd name="connsiteX0" fmla="*/ 2556510 w 2581275"/>
                <a:gd name="connsiteY0" fmla="*/ 1475649 h 2133600"/>
                <a:gd name="connsiteX1" fmla="*/ 2581275 w 2581275"/>
                <a:gd name="connsiteY1" fmla="*/ 1422309 h 2133600"/>
                <a:gd name="connsiteX2" fmla="*/ 2586990 w 2581275"/>
                <a:gd name="connsiteY2" fmla="*/ 737462 h 2133600"/>
                <a:gd name="connsiteX3" fmla="*/ 2574608 w 2581275"/>
                <a:gd name="connsiteY3" fmla="*/ 388847 h 2133600"/>
                <a:gd name="connsiteX4" fmla="*/ 2564130 w 2581275"/>
                <a:gd name="connsiteY4" fmla="*/ 215492 h 2133600"/>
                <a:gd name="connsiteX5" fmla="*/ 2566988 w 2581275"/>
                <a:gd name="connsiteY5" fmla="*/ 45947 h 2133600"/>
                <a:gd name="connsiteX6" fmla="*/ 2566988 w 2581275"/>
                <a:gd name="connsiteY6" fmla="*/ 41184 h 2133600"/>
                <a:gd name="connsiteX7" fmla="*/ 2541270 w 2581275"/>
                <a:gd name="connsiteY7" fmla="*/ 227 h 2133600"/>
                <a:gd name="connsiteX8" fmla="*/ 1561148 w 2581275"/>
                <a:gd name="connsiteY8" fmla="*/ 31659 h 2133600"/>
                <a:gd name="connsiteX9" fmla="*/ 573405 w 2581275"/>
                <a:gd name="connsiteY9" fmla="*/ 69759 h 2133600"/>
                <a:gd name="connsiteX10" fmla="*/ 40005 w 2581275"/>
                <a:gd name="connsiteY10" fmla="*/ 51662 h 2133600"/>
                <a:gd name="connsiteX11" fmla="*/ 39053 w 2581275"/>
                <a:gd name="connsiteY11" fmla="*/ 51662 h 2133600"/>
                <a:gd name="connsiteX12" fmla="*/ 17145 w 2581275"/>
                <a:gd name="connsiteY12" fmla="*/ 51662 h 2133600"/>
                <a:gd name="connsiteX13" fmla="*/ 0 w 2581275"/>
                <a:gd name="connsiteY13" fmla="*/ 65949 h 2133600"/>
                <a:gd name="connsiteX14" fmla="*/ 21908 w 2581275"/>
                <a:gd name="connsiteY14" fmla="*/ 890814 h 2133600"/>
                <a:gd name="connsiteX15" fmla="*/ 72390 w 2581275"/>
                <a:gd name="connsiteY15" fmla="*/ 1659482 h 2133600"/>
                <a:gd name="connsiteX16" fmla="*/ 116205 w 2581275"/>
                <a:gd name="connsiteY16" fmla="*/ 1700439 h 2133600"/>
                <a:gd name="connsiteX17" fmla="*/ 301943 w 2581275"/>
                <a:gd name="connsiteY17" fmla="*/ 1727109 h 2133600"/>
                <a:gd name="connsiteX18" fmla="*/ 462915 w 2581275"/>
                <a:gd name="connsiteY18" fmla="*/ 1743302 h 2133600"/>
                <a:gd name="connsiteX19" fmla="*/ 900113 w 2581275"/>
                <a:gd name="connsiteY19" fmla="*/ 1753779 h 2133600"/>
                <a:gd name="connsiteX20" fmla="*/ 1293495 w 2581275"/>
                <a:gd name="connsiteY20" fmla="*/ 1729014 h 2133600"/>
                <a:gd name="connsiteX21" fmla="*/ 1684973 w 2581275"/>
                <a:gd name="connsiteY21" fmla="*/ 1669007 h 2133600"/>
                <a:gd name="connsiteX22" fmla="*/ 1701165 w 2581275"/>
                <a:gd name="connsiteY22" fmla="*/ 1661387 h 2133600"/>
                <a:gd name="connsiteX23" fmla="*/ 1875473 w 2581275"/>
                <a:gd name="connsiteY23" fmla="*/ 1770924 h 2133600"/>
                <a:gd name="connsiteX24" fmla="*/ 2047875 w 2581275"/>
                <a:gd name="connsiteY24" fmla="*/ 1890939 h 2133600"/>
                <a:gd name="connsiteX25" fmla="*/ 2216468 w 2581275"/>
                <a:gd name="connsiteY25" fmla="*/ 2030957 h 2133600"/>
                <a:gd name="connsiteX26" fmla="*/ 2333625 w 2581275"/>
                <a:gd name="connsiteY26" fmla="*/ 2127159 h 2133600"/>
                <a:gd name="connsiteX27" fmla="*/ 2357438 w 2581275"/>
                <a:gd name="connsiteY27" fmla="*/ 2135732 h 2133600"/>
                <a:gd name="connsiteX28" fmla="*/ 2366963 w 2581275"/>
                <a:gd name="connsiteY28" fmla="*/ 2137637 h 2133600"/>
                <a:gd name="connsiteX29" fmla="*/ 2393633 w 2581275"/>
                <a:gd name="connsiteY29" fmla="*/ 2108109 h 2133600"/>
                <a:gd name="connsiteX30" fmla="*/ 2390775 w 2581275"/>
                <a:gd name="connsiteY30" fmla="*/ 2080487 h 2133600"/>
                <a:gd name="connsiteX31" fmla="*/ 2328863 w 2581275"/>
                <a:gd name="connsiteY31" fmla="*/ 1828074 h 2133600"/>
                <a:gd name="connsiteX32" fmla="*/ 2198370 w 2581275"/>
                <a:gd name="connsiteY32" fmla="*/ 1568994 h 2133600"/>
                <a:gd name="connsiteX33" fmla="*/ 2469833 w 2581275"/>
                <a:gd name="connsiteY33" fmla="*/ 1520417 h 2133600"/>
                <a:gd name="connsiteX34" fmla="*/ 2549843 w 2581275"/>
                <a:gd name="connsiteY34" fmla="*/ 1479459 h 2133600"/>
                <a:gd name="connsiteX35" fmla="*/ 2556510 w 2581275"/>
                <a:gd name="connsiteY35" fmla="*/ 1475649 h 2133600"/>
                <a:gd name="connsiteX36" fmla="*/ 2167890 w 2581275"/>
                <a:gd name="connsiteY36" fmla="*/ 1562327 h 2133600"/>
                <a:gd name="connsiteX37" fmla="*/ 2165985 w 2581275"/>
                <a:gd name="connsiteY37" fmla="*/ 1592807 h 2133600"/>
                <a:gd name="connsiteX38" fmla="*/ 2273618 w 2581275"/>
                <a:gd name="connsiteY38" fmla="*/ 1853792 h 2133600"/>
                <a:gd name="connsiteX39" fmla="*/ 2306955 w 2581275"/>
                <a:gd name="connsiteY39" fmla="*/ 2047149 h 2133600"/>
                <a:gd name="connsiteX40" fmla="*/ 2218373 w 2581275"/>
                <a:gd name="connsiteY40" fmla="*/ 1960472 h 2133600"/>
                <a:gd name="connsiteX41" fmla="*/ 2030730 w 2581275"/>
                <a:gd name="connsiteY41" fmla="*/ 1811882 h 2133600"/>
                <a:gd name="connsiteX42" fmla="*/ 1890713 w 2581275"/>
                <a:gd name="connsiteY42" fmla="*/ 1719489 h 2133600"/>
                <a:gd name="connsiteX43" fmla="*/ 1720215 w 2581275"/>
                <a:gd name="connsiteY43" fmla="*/ 1632812 h 2133600"/>
                <a:gd name="connsiteX44" fmla="*/ 1718310 w 2581275"/>
                <a:gd name="connsiteY44" fmla="*/ 1632812 h 2133600"/>
                <a:gd name="connsiteX45" fmla="*/ 1663065 w 2581275"/>
                <a:gd name="connsiteY45" fmla="*/ 1586139 h 2133600"/>
                <a:gd name="connsiteX46" fmla="*/ 1276350 w 2581275"/>
                <a:gd name="connsiteY46" fmla="*/ 1648052 h 2133600"/>
                <a:gd name="connsiteX47" fmla="*/ 892493 w 2581275"/>
                <a:gd name="connsiteY47" fmla="*/ 1677579 h 2133600"/>
                <a:gd name="connsiteX48" fmla="*/ 517208 w 2581275"/>
                <a:gd name="connsiteY48" fmla="*/ 1675674 h 2133600"/>
                <a:gd name="connsiteX49" fmla="*/ 324803 w 2581275"/>
                <a:gd name="connsiteY49" fmla="*/ 1665197 h 2133600"/>
                <a:gd name="connsiteX50" fmla="*/ 163830 w 2581275"/>
                <a:gd name="connsiteY50" fmla="*/ 1654719 h 2133600"/>
                <a:gd name="connsiteX51" fmla="*/ 124778 w 2581275"/>
                <a:gd name="connsiteY51" fmla="*/ 1623287 h 2133600"/>
                <a:gd name="connsiteX52" fmla="*/ 73343 w 2581275"/>
                <a:gd name="connsiteY52" fmla="*/ 873669 h 2133600"/>
                <a:gd name="connsiteX53" fmla="*/ 40958 w 2581275"/>
                <a:gd name="connsiteY53" fmla="*/ 85952 h 2133600"/>
                <a:gd name="connsiteX54" fmla="*/ 993458 w 2581275"/>
                <a:gd name="connsiteY54" fmla="*/ 99287 h 2133600"/>
                <a:gd name="connsiteX55" fmla="*/ 1977390 w 2581275"/>
                <a:gd name="connsiteY55" fmla="*/ 87857 h 2133600"/>
                <a:gd name="connsiteX56" fmla="*/ 2517458 w 2581275"/>
                <a:gd name="connsiteY56" fmla="*/ 60234 h 2133600"/>
                <a:gd name="connsiteX57" fmla="*/ 2517458 w 2581275"/>
                <a:gd name="connsiteY57" fmla="*/ 359319 h 2133600"/>
                <a:gd name="connsiteX58" fmla="*/ 2527935 w 2581275"/>
                <a:gd name="connsiteY58" fmla="*/ 726984 h 2133600"/>
                <a:gd name="connsiteX59" fmla="*/ 2509838 w 2581275"/>
                <a:gd name="connsiteY59" fmla="*/ 1448027 h 2133600"/>
                <a:gd name="connsiteX60" fmla="*/ 2506980 w 2581275"/>
                <a:gd name="connsiteY60" fmla="*/ 1457552 h 2133600"/>
                <a:gd name="connsiteX61" fmla="*/ 2506980 w 2581275"/>
                <a:gd name="connsiteY61" fmla="*/ 1457552 h 2133600"/>
                <a:gd name="connsiteX62" fmla="*/ 2493645 w 2581275"/>
                <a:gd name="connsiteY62" fmla="*/ 1467077 h 2133600"/>
                <a:gd name="connsiteX63" fmla="*/ 2197418 w 2581275"/>
                <a:gd name="connsiteY63" fmla="*/ 1535657 h 2133600"/>
                <a:gd name="connsiteX64" fmla="*/ 2167890 w 2581275"/>
                <a:gd name="connsiteY64" fmla="*/ 1562327 h 2133600"/>
                <a:gd name="connsiteX65" fmla="*/ 2167890 w 2581275"/>
                <a:gd name="connsiteY65" fmla="*/ 1562327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581275" h="2133600">
                  <a:moveTo>
                    <a:pt x="2556510" y="1475649"/>
                  </a:moveTo>
                  <a:cubicBezTo>
                    <a:pt x="2571750" y="1462314"/>
                    <a:pt x="2580323" y="1442312"/>
                    <a:pt x="2581275" y="1422309"/>
                  </a:cubicBezTo>
                  <a:cubicBezTo>
                    <a:pt x="2585085" y="1193709"/>
                    <a:pt x="2590800" y="966062"/>
                    <a:pt x="2586990" y="737462"/>
                  </a:cubicBezTo>
                  <a:cubicBezTo>
                    <a:pt x="2585085" y="621257"/>
                    <a:pt x="2580323" y="505052"/>
                    <a:pt x="2574608" y="388847"/>
                  </a:cubicBezTo>
                  <a:cubicBezTo>
                    <a:pt x="2571750" y="330744"/>
                    <a:pt x="2567940" y="272642"/>
                    <a:pt x="2564130" y="215492"/>
                  </a:cubicBezTo>
                  <a:cubicBezTo>
                    <a:pt x="2561273" y="158342"/>
                    <a:pt x="2566988" y="102144"/>
                    <a:pt x="2566988" y="45947"/>
                  </a:cubicBezTo>
                  <a:cubicBezTo>
                    <a:pt x="2566988" y="44042"/>
                    <a:pt x="2566988" y="43089"/>
                    <a:pt x="2566988" y="41184"/>
                  </a:cubicBezTo>
                  <a:cubicBezTo>
                    <a:pt x="2574608" y="22134"/>
                    <a:pt x="2566035" y="-2631"/>
                    <a:pt x="2541270" y="227"/>
                  </a:cubicBezTo>
                  <a:cubicBezTo>
                    <a:pt x="2214563" y="32612"/>
                    <a:pt x="1889760" y="31659"/>
                    <a:pt x="1561148" y="31659"/>
                  </a:cubicBezTo>
                  <a:cubicBezTo>
                    <a:pt x="1231583" y="30707"/>
                    <a:pt x="902970" y="60234"/>
                    <a:pt x="573405" y="69759"/>
                  </a:cubicBezTo>
                  <a:cubicBezTo>
                    <a:pt x="395288" y="72617"/>
                    <a:pt x="217170" y="69759"/>
                    <a:pt x="40005" y="51662"/>
                  </a:cubicBezTo>
                  <a:cubicBezTo>
                    <a:pt x="40005" y="51662"/>
                    <a:pt x="39053" y="51662"/>
                    <a:pt x="39053" y="51662"/>
                  </a:cubicBezTo>
                  <a:lnTo>
                    <a:pt x="17145" y="51662"/>
                  </a:lnTo>
                  <a:cubicBezTo>
                    <a:pt x="7620" y="50709"/>
                    <a:pt x="0" y="57377"/>
                    <a:pt x="0" y="65949"/>
                  </a:cubicBezTo>
                  <a:lnTo>
                    <a:pt x="21908" y="890814"/>
                  </a:lnTo>
                  <a:cubicBezTo>
                    <a:pt x="20955" y="1147989"/>
                    <a:pt x="20003" y="1407069"/>
                    <a:pt x="72390" y="1659482"/>
                  </a:cubicBezTo>
                  <a:cubicBezTo>
                    <a:pt x="77153" y="1681389"/>
                    <a:pt x="94298" y="1697582"/>
                    <a:pt x="116205" y="1700439"/>
                  </a:cubicBezTo>
                  <a:lnTo>
                    <a:pt x="301943" y="1727109"/>
                  </a:lnTo>
                  <a:cubicBezTo>
                    <a:pt x="355283" y="1733777"/>
                    <a:pt x="409575" y="1739492"/>
                    <a:pt x="462915" y="1743302"/>
                  </a:cubicBezTo>
                  <a:cubicBezTo>
                    <a:pt x="608648" y="1753779"/>
                    <a:pt x="754380" y="1757589"/>
                    <a:pt x="900113" y="1753779"/>
                  </a:cubicBezTo>
                  <a:cubicBezTo>
                    <a:pt x="1031558" y="1750922"/>
                    <a:pt x="1163003" y="1742349"/>
                    <a:pt x="1293495" y="1729014"/>
                  </a:cubicBezTo>
                  <a:cubicBezTo>
                    <a:pt x="1423988" y="1714727"/>
                    <a:pt x="1557338" y="1700439"/>
                    <a:pt x="1684973" y="1669007"/>
                  </a:cubicBezTo>
                  <a:cubicBezTo>
                    <a:pt x="1691640" y="1667102"/>
                    <a:pt x="1697355" y="1665197"/>
                    <a:pt x="1701165" y="1661387"/>
                  </a:cubicBezTo>
                  <a:cubicBezTo>
                    <a:pt x="1752600" y="1705202"/>
                    <a:pt x="1818323" y="1734729"/>
                    <a:pt x="1875473" y="1770924"/>
                  </a:cubicBezTo>
                  <a:cubicBezTo>
                    <a:pt x="1934528" y="1809024"/>
                    <a:pt x="1991678" y="1849029"/>
                    <a:pt x="2047875" y="1890939"/>
                  </a:cubicBezTo>
                  <a:cubicBezTo>
                    <a:pt x="2105978" y="1934754"/>
                    <a:pt x="2162175" y="1982379"/>
                    <a:pt x="2216468" y="2030957"/>
                  </a:cubicBezTo>
                  <a:cubicBezTo>
                    <a:pt x="2253615" y="2064294"/>
                    <a:pt x="2287905" y="2106204"/>
                    <a:pt x="2333625" y="2127159"/>
                  </a:cubicBezTo>
                  <a:cubicBezTo>
                    <a:pt x="2340293" y="2132874"/>
                    <a:pt x="2348865" y="2135732"/>
                    <a:pt x="2357438" y="2135732"/>
                  </a:cubicBezTo>
                  <a:cubicBezTo>
                    <a:pt x="2360295" y="2136684"/>
                    <a:pt x="2363153" y="2137637"/>
                    <a:pt x="2366963" y="2137637"/>
                  </a:cubicBezTo>
                  <a:cubicBezTo>
                    <a:pt x="2387918" y="2141447"/>
                    <a:pt x="2398395" y="2123349"/>
                    <a:pt x="2393633" y="2108109"/>
                  </a:cubicBezTo>
                  <a:cubicBezTo>
                    <a:pt x="2395538" y="2100489"/>
                    <a:pt x="2395538" y="2090964"/>
                    <a:pt x="2390775" y="2080487"/>
                  </a:cubicBezTo>
                  <a:cubicBezTo>
                    <a:pt x="2355533" y="1999524"/>
                    <a:pt x="2365058" y="1909037"/>
                    <a:pt x="2328863" y="1828074"/>
                  </a:cubicBezTo>
                  <a:cubicBezTo>
                    <a:pt x="2290763" y="1741397"/>
                    <a:pt x="2250758" y="1648052"/>
                    <a:pt x="2198370" y="1568994"/>
                  </a:cubicBezTo>
                  <a:cubicBezTo>
                    <a:pt x="2289810" y="1560422"/>
                    <a:pt x="2380298" y="1541372"/>
                    <a:pt x="2469833" y="1520417"/>
                  </a:cubicBezTo>
                  <a:cubicBezTo>
                    <a:pt x="2499360" y="1513749"/>
                    <a:pt x="2526983" y="1499462"/>
                    <a:pt x="2549843" y="1479459"/>
                  </a:cubicBezTo>
                  <a:lnTo>
                    <a:pt x="2556510" y="1475649"/>
                  </a:lnTo>
                  <a:close/>
                  <a:moveTo>
                    <a:pt x="2167890" y="1562327"/>
                  </a:moveTo>
                  <a:cubicBezTo>
                    <a:pt x="2164080" y="1571852"/>
                    <a:pt x="2163128" y="1582329"/>
                    <a:pt x="2165985" y="1592807"/>
                  </a:cubicBezTo>
                  <a:cubicBezTo>
                    <a:pt x="2192655" y="1683294"/>
                    <a:pt x="2240280" y="1766162"/>
                    <a:pt x="2273618" y="1853792"/>
                  </a:cubicBezTo>
                  <a:cubicBezTo>
                    <a:pt x="2297430" y="1915704"/>
                    <a:pt x="2295525" y="1982379"/>
                    <a:pt x="2306955" y="2047149"/>
                  </a:cubicBezTo>
                  <a:cubicBezTo>
                    <a:pt x="2275523" y="2018574"/>
                    <a:pt x="2246948" y="1985237"/>
                    <a:pt x="2218373" y="1960472"/>
                  </a:cubicBezTo>
                  <a:cubicBezTo>
                    <a:pt x="2158365" y="1908084"/>
                    <a:pt x="2095500" y="1858554"/>
                    <a:pt x="2030730" y="1811882"/>
                  </a:cubicBezTo>
                  <a:cubicBezTo>
                    <a:pt x="1985010" y="1779497"/>
                    <a:pt x="1938338" y="1749017"/>
                    <a:pt x="1890713" y="1719489"/>
                  </a:cubicBezTo>
                  <a:cubicBezTo>
                    <a:pt x="1837373" y="1686152"/>
                    <a:pt x="1780223" y="1649004"/>
                    <a:pt x="1720215" y="1632812"/>
                  </a:cubicBezTo>
                  <a:cubicBezTo>
                    <a:pt x="1719263" y="1632812"/>
                    <a:pt x="1718310" y="1632812"/>
                    <a:pt x="1718310" y="1632812"/>
                  </a:cubicBezTo>
                  <a:cubicBezTo>
                    <a:pt x="1718310" y="1608047"/>
                    <a:pt x="1696403" y="1581377"/>
                    <a:pt x="1663065" y="1586139"/>
                  </a:cubicBezTo>
                  <a:cubicBezTo>
                    <a:pt x="1533525" y="1606142"/>
                    <a:pt x="1405890" y="1631859"/>
                    <a:pt x="1276350" y="1648052"/>
                  </a:cubicBezTo>
                  <a:cubicBezTo>
                    <a:pt x="1148715" y="1663292"/>
                    <a:pt x="1021080" y="1672817"/>
                    <a:pt x="892493" y="1677579"/>
                  </a:cubicBezTo>
                  <a:cubicBezTo>
                    <a:pt x="767715" y="1682342"/>
                    <a:pt x="641985" y="1681389"/>
                    <a:pt x="517208" y="1675674"/>
                  </a:cubicBezTo>
                  <a:cubicBezTo>
                    <a:pt x="453390" y="1672817"/>
                    <a:pt x="389573" y="1669007"/>
                    <a:pt x="324803" y="1665197"/>
                  </a:cubicBezTo>
                  <a:cubicBezTo>
                    <a:pt x="272415" y="1661387"/>
                    <a:pt x="217170" y="1653767"/>
                    <a:pt x="163830" y="1654719"/>
                  </a:cubicBezTo>
                  <a:cubicBezTo>
                    <a:pt x="144780" y="1654719"/>
                    <a:pt x="128588" y="1641384"/>
                    <a:pt x="124778" y="1623287"/>
                  </a:cubicBezTo>
                  <a:cubicBezTo>
                    <a:pt x="80010" y="1375637"/>
                    <a:pt x="79058" y="1124177"/>
                    <a:pt x="73343" y="873669"/>
                  </a:cubicBezTo>
                  <a:cubicBezTo>
                    <a:pt x="66675" y="609827"/>
                    <a:pt x="56198" y="347889"/>
                    <a:pt x="40958" y="85952"/>
                  </a:cubicBezTo>
                  <a:cubicBezTo>
                    <a:pt x="357188" y="128814"/>
                    <a:pt x="676275" y="114527"/>
                    <a:pt x="993458" y="99287"/>
                  </a:cubicBezTo>
                  <a:cubicBezTo>
                    <a:pt x="1322070" y="83094"/>
                    <a:pt x="1648778" y="89762"/>
                    <a:pt x="1977390" y="87857"/>
                  </a:cubicBezTo>
                  <a:cubicBezTo>
                    <a:pt x="2157413" y="86904"/>
                    <a:pt x="2338388" y="78332"/>
                    <a:pt x="2517458" y="60234"/>
                  </a:cubicBezTo>
                  <a:cubicBezTo>
                    <a:pt x="2492693" y="153579"/>
                    <a:pt x="2513648" y="265974"/>
                    <a:pt x="2517458" y="359319"/>
                  </a:cubicBezTo>
                  <a:cubicBezTo>
                    <a:pt x="2523173" y="482192"/>
                    <a:pt x="2526983" y="604112"/>
                    <a:pt x="2527935" y="726984"/>
                  </a:cubicBezTo>
                  <a:cubicBezTo>
                    <a:pt x="2530793" y="967014"/>
                    <a:pt x="2528888" y="1208949"/>
                    <a:pt x="2509838" y="1448027"/>
                  </a:cubicBezTo>
                  <a:cubicBezTo>
                    <a:pt x="2509838" y="1451837"/>
                    <a:pt x="2508885" y="1454694"/>
                    <a:pt x="2506980" y="1457552"/>
                  </a:cubicBezTo>
                  <a:lnTo>
                    <a:pt x="2506980" y="1457552"/>
                  </a:lnTo>
                  <a:cubicBezTo>
                    <a:pt x="2504123" y="1462314"/>
                    <a:pt x="2499360" y="1465172"/>
                    <a:pt x="2493645" y="1467077"/>
                  </a:cubicBezTo>
                  <a:cubicBezTo>
                    <a:pt x="2395538" y="1490889"/>
                    <a:pt x="2295525" y="1509939"/>
                    <a:pt x="2197418" y="1535657"/>
                  </a:cubicBezTo>
                  <a:cubicBezTo>
                    <a:pt x="2185035" y="1539467"/>
                    <a:pt x="2173605" y="1548992"/>
                    <a:pt x="2167890" y="1562327"/>
                  </a:cubicBezTo>
                  <a:lnTo>
                    <a:pt x="2167890" y="156232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C836C51-F72E-4602-A9B4-A9869C15F9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0650862">
            <a:off x="898439" y="1022108"/>
            <a:ext cx="4477179" cy="2836710"/>
          </a:xfrm>
        </p:spPr>
        <p:txBody>
          <a:bodyPr/>
          <a:lstStyle/>
          <a:p>
            <a:r>
              <a:rPr lang="en-US" sz="1800" b="1" dirty="0" smtClean="0">
                <a:latin typeface="Century Gothic" panose="020B0502020202020204" pitchFamily="34" charset="0"/>
              </a:rPr>
              <a:t>Learning Objective </a:t>
            </a:r>
            <a:r>
              <a:rPr lang="en-US" sz="1800" dirty="0" smtClean="0">
                <a:latin typeface="Century Gothic" panose="020B0502020202020204" pitchFamily="34" charset="0"/>
              </a:rPr>
              <a:t>– To use a template, text boxes and photos to create a  PowerPoint about your favourite hobby!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 smtClean="0">
                <a:latin typeface="Century Gothic" panose="020B0502020202020204" pitchFamily="34" charset="0"/>
              </a:rPr>
              <a:t>You don’t have to attach this, you could simply take a picture or an example to show us! You can also use Keynote for Mac/iOS if you wish! </a:t>
            </a:r>
            <a:r>
              <a:rPr lang="en-US" sz="1800" i="1" u="sng" dirty="0" smtClean="0">
                <a:latin typeface="Century Gothic" panose="020B0502020202020204" pitchFamily="34" charset="0"/>
              </a:rPr>
              <a:t>You could also edit my own template to add your own photos.</a:t>
            </a:r>
            <a:endParaRPr lang="en-US" sz="2000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3525132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1292542_Road trip photo album_CLR_v2" id="{D4ABD6F2-7360-4B26-84C0-1E4AF12E97AE}" vid="{C067C9AF-8223-40F4-9238-F2AC1B9EB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B66E93-B8BB-45AB-ADC6-7E07DB364B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ACA376-3C18-4231-A0B3-60116DB8034C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A73E37F-CC5B-4A4E-BBAE-47DF0D7073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Road trip photo album</Template>
  <TotalTime>0</TotalTime>
  <Words>397</Words>
  <Application>Microsoft Office PowerPoint</Application>
  <PresentationFormat>Widescreen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Agency FB</vt:lpstr>
      <vt:lpstr>Arial</vt:lpstr>
      <vt:lpstr>Bahnschrift Condensed</vt:lpstr>
      <vt:lpstr>Brush Script MT</vt:lpstr>
      <vt:lpstr>Calibri</vt:lpstr>
      <vt:lpstr>Century Gothic</vt:lpstr>
      <vt:lpstr>Comic Sans MS</vt:lpstr>
      <vt:lpstr>Office Theme</vt:lpstr>
      <vt:lpstr>My Hobby - Travel</vt:lpstr>
      <vt:lpstr>Slide title 3</vt:lpstr>
      <vt:lpstr>Slide title 4</vt:lpstr>
      <vt:lpstr>Slide title 5</vt:lpstr>
      <vt:lpstr>Slide title 4</vt:lpstr>
      <vt:lpstr>Slide title 3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2021-01-26T10:47:55Z</dcterms:created>
  <dcterms:modified xsi:type="dcterms:W3CDTF">2021-01-26T11:17:53Z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