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7554B"/>
        </a:solidFill>
        <a:effectLst/>
        <a:uFillTx/>
        <a:latin typeface="Hoefler Text"/>
        <a:ea typeface="Hoefler Text"/>
        <a:cs typeface="Hoefler Text"/>
        <a:sym typeface="Hoefler Tex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7554B"/>
        </a:solidFill>
        <a:effectLst/>
        <a:uFillTx/>
        <a:latin typeface="Hoefler Text"/>
        <a:ea typeface="Hoefler Text"/>
        <a:cs typeface="Hoefler Text"/>
        <a:sym typeface="Hoefler Tex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7554B"/>
        </a:solidFill>
        <a:effectLst/>
        <a:uFillTx/>
        <a:latin typeface="Hoefler Text"/>
        <a:ea typeface="Hoefler Text"/>
        <a:cs typeface="Hoefler Text"/>
        <a:sym typeface="Hoefler Tex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7554B"/>
        </a:solidFill>
        <a:effectLst/>
        <a:uFillTx/>
        <a:latin typeface="Hoefler Text"/>
        <a:ea typeface="Hoefler Text"/>
        <a:cs typeface="Hoefler Text"/>
        <a:sym typeface="Hoefler Tex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7554B"/>
        </a:solidFill>
        <a:effectLst/>
        <a:uFillTx/>
        <a:latin typeface="Hoefler Text"/>
        <a:ea typeface="Hoefler Text"/>
        <a:cs typeface="Hoefler Text"/>
        <a:sym typeface="Hoefler Tex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7554B"/>
        </a:solidFill>
        <a:effectLst/>
        <a:uFillTx/>
        <a:latin typeface="Hoefler Text"/>
        <a:ea typeface="Hoefler Text"/>
        <a:cs typeface="Hoefler Text"/>
        <a:sym typeface="Hoefler Tex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7554B"/>
        </a:solidFill>
        <a:effectLst/>
        <a:uFillTx/>
        <a:latin typeface="Hoefler Text"/>
        <a:ea typeface="Hoefler Text"/>
        <a:cs typeface="Hoefler Text"/>
        <a:sym typeface="Hoefler Tex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7554B"/>
        </a:solidFill>
        <a:effectLst/>
        <a:uFillTx/>
        <a:latin typeface="Hoefler Text"/>
        <a:ea typeface="Hoefler Text"/>
        <a:cs typeface="Hoefler Text"/>
        <a:sym typeface="Hoefler Tex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7554B"/>
        </a:solidFill>
        <a:effectLst/>
        <a:uFillTx/>
        <a:latin typeface="Hoefler Text"/>
        <a:ea typeface="Hoefler Text"/>
        <a:cs typeface="Hoefler Text"/>
        <a:sym typeface="Hoefler Tex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oefler Text"/>
          <a:ea typeface="Hoefler Text"/>
          <a:cs typeface="Hoefler Text"/>
        </a:font>
        <a:srgbClr val="6C6A67"/>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254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wholeTbl>
    <a:band2H>
      <a:tcTxStyle/>
      <a:tcStyle>
        <a:tcBdr/>
        <a:fill>
          <a:solidFill>
            <a:srgbClr val="83714F">
              <a:alpha val="8000"/>
            </a:srgbClr>
          </a:solidFill>
        </a:fill>
      </a:tcStyle>
    </a:band2H>
    <a:firstCol>
      <a:tcTxStyle b="off" i="off">
        <a:font>
          <a:latin typeface="Hoefler Text"/>
          <a:ea typeface="Hoefler Text"/>
          <a:cs typeface="Hoefler Text"/>
        </a:font>
        <a:srgbClr val="FFFFFF"/>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254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firstCol>
    <a:lastRow>
      <a:tcTxStyle b="off" i="off">
        <a:font>
          <a:latin typeface="Hoefler Text"/>
          <a:ea typeface="Hoefler Text"/>
          <a:cs typeface="Hoefler Text"/>
        </a:font>
        <a:srgbClr val="6C6A67"/>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508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lastRow>
    <a:firstRow>
      <a:tcTxStyle b="off" i="off">
        <a:font>
          <a:latin typeface="Hoefler Text"/>
          <a:ea typeface="Hoefler Text"/>
          <a:cs typeface="Hoefler Text"/>
        </a:font>
        <a:srgbClr val="FFFFFF"/>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254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firstRow>
  </a:tblStyle>
  <a:tblStyle styleId="{C7B018BB-80A7-4F77-B60F-C8B233D01FF8}" styleName="">
    <a:tblBg/>
    <a:wholeTbl>
      <a:tcTxStyle b="off" i="off">
        <a:font>
          <a:latin typeface="Hoefler Text"/>
          <a:ea typeface="Hoefler Text"/>
          <a:cs typeface="Hoefler Text"/>
        </a:font>
        <a:srgbClr val="6C6A67"/>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noFill/>
        </a:fill>
      </a:tcStyle>
    </a:wholeTbl>
    <a:band2H>
      <a:tcTxStyle/>
      <a:tcStyle>
        <a:tcBdr/>
        <a:fill>
          <a:solidFill>
            <a:srgbClr val="DCDBCC">
              <a:alpha val="54000"/>
            </a:srgbClr>
          </a:solidFill>
        </a:fill>
      </a:tcStyle>
    </a:band2H>
    <a:firstCol>
      <a:tcTxStyle b="off" i="off">
        <a:font>
          <a:latin typeface="Hoefler Text"/>
          <a:ea typeface="Hoefler Text"/>
          <a:cs typeface="Hoefler Text"/>
        </a:font>
        <a:srgbClr val="F3F1DF"/>
      </a:tcTxStyle>
      <a:tcStyle>
        <a:tcBdr>
          <a:left>
            <a:ln w="12700" cap="flat">
              <a:noFill/>
              <a:miter lim="400000"/>
            </a:ln>
          </a:left>
          <a:right>
            <a:ln w="12700" cap="flat">
              <a:solidFill>
                <a:srgbClr val="B8B8B8"/>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F3F1DF"/>
              </a:solidFill>
              <a:prstDash val="solid"/>
              <a:miter lim="400000"/>
            </a:ln>
          </a:insideV>
        </a:tcBdr>
        <a:fill>
          <a:noFill/>
        </a:fill>
      </a:tcStyle>
    </a:firstCol>
    <a:la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
          <a:latin typeface="Hoefler Text"/>
          <a:ea typeface="Hoefler Text"/>
          <a:cs typeface="Hoefler Text"/>
        </a:font>
        <a:srgbClr val="6C6A67"/>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B2B1A5">
                  <a:alpha val="80000"/>
                </a:srgbClr>
              </a:solidFill>
              <a:prstDash val="solid"/>
              <a:miter lim="400000"/>
            </a:ln>
          </a:top>
          <a:bottom>
            <a:ln w="12700" cap="flat">
              <a:solidFill>
                <a:srgbClr val="B2B1A5">
                  <a:alpha val="80000"/>
                </a:srgbClr>
              </a:solidFill>
              <a:prstDash val="solid"/>
              <a:miter lim="400000"/>
            </a:ln>
          </a:bottom>
          <a:insideH>
            <a:ln w="12700" cap="flat">
              <a:solidFill>
                <a:srgbClr val="B2B1A5">
                  <a:alpha val="80000"/>
                </a:srgbClr>
              </a:solidFill>
              <a:prstDash val="solid"/>
              <a:miter lim="400000"/>
            </a:ln>
          </a:insideH>
          <a:insideV>
            <a:ln w="12700" cap="flat">
              <a:solidFill>
                <a:srgbClr val="5D5D5D"/>
              </a:solidFill>
              <a:prstDash val="solid"/>
              <a:miter lim="400000"/>
            </a:ln>
          </a:insideV>
        </a:tcBdr>
        <a:fill>
          <a:noFill/>
        </a:fill>
      </a:tcStyle>
    </a:wholeTbl>
    <a:band2H>
      <a:tcTxStyle/>
      <a:tcStyle>
        <a:tcBdr/>
        <a:fill>
          <a:solidFill>
            <a:srgbClr val="DCDBCC">
              <a:alpha val="80000"/>
            </a:srgbClr>
          </a:solidFill>
        </a:fill>
      </a:tcStyle>
    </a:band2H>
    <a:firstCol>
      <a:tcTxStyle b="off" i="off">
        <a:font>
          <a:latin typeface="Hoefler Text"/>
          <a:ea typeface="Hoefler Text"/>
          <a:cs typeface="Hoefler Text"/>
        </a:font>
        <a:srgbClr val="FFFFFF"/>
      </a:tcTxStyle>
      <a:tcStyle>
        <a:tcBdr>
          <a:left>
            <a:ln w="12700" cap="flat">
              <a:noFill/>
              <a:miter lim="400000"/>
            </a:ln>
          </a:left>
          <a:right>
            <a:ln w="12700" cap="flat">
              <a:solidFill>
                <a:srgbClr val="5D5D5D"/>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B2B1A5">
                  <a:alpha val="80000"/>
                </a:srgbClr>
              </a:solidFill>
              <a:prstDash val="solid"/>
              <a:miter lim="400000"/>
            </a:ln>
          </a:insideV>
        </a:tcBdr>
        <a:fill>
          <a:noFill/>
        </a:fill>
      </a:tcStyle>
    </a:firstCol>
    <a:lastRow>
      <a:tcTxStyle b="off" i="off">
        <a:font>
          <a:latin typeface="Hoefler Text"/>
          <a:ea typeface="Hoefler Text"/>
          <a:cs typeface="Hoefler Text"/>
        </a:font>
        <a:srgbClr val="6C6A67"/>
      </a:tcTxStyle>
      <a:tcStyle>
        <a:tcBdr>
          <a:left>
            <a:ln w="12700" cap="flat">
              <a:noFill/>
              <a:miter lim="400000"/>
            </a:ln>
          </a:left>
          <a:right>
            <a:ln w="12700" cap="flat">
              <a:noFill/>
              <a:miter lim="400000"/>
            </a:ln>
          </a:right>
          <a:top>
            <a:ln w="25400" cap="flat">
              <a:solidFill>
                <a:srgbClr val="B2B1A5">
                  <a:alpha val="80000"/>
                </a:srgbClr>
              </a:solidFill>
              <a:prstDash val="solid"/>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Hoefler Text"/>
          <a:ea typeface="Hoefler Text"/>
          <a:cs typeface="Hoefler Text"/>
        </a:font>
        <a:srgbClr val="6C6A67"/>
      </a:tcTxStyle>
      <a:tcStyle>
        <a:tcBdr>
          <a:left>
            <a:ln w="12700" cap="flat">
              <a:noFill/>
              <a:miter lim="400000"/>
            </a:ln>
          </a:left>
          <a:right>
            <a:ln w="12700" cap="flat">
              <a:noFill/>
              <a:miter lim="400000"/>
            </a:ln>
          </a:right>
          <a:top>
            <a:ln w="12700" cap="flat">
              <a:solidFill>
                <a:srgbClr val="AAA6A2"/>
              </a:solidFill>
              <a:custDash>
                <a:ds d="200000" sp="200000"/>
              </a:custDash>
              <a:miter lim="400000"/>
            </a:ln>
          </a:top>
          <a:bottom>
            <a:ln w="12700" cap="flat">
              <a:solidFill>
                <a:srgbClr val="AAA6A2"/>
              </a:solidFill>
              <a:custDash>
                <a:ds d="200000" sp="200000"/>
              </a:custDash>
              <a:miter lim="400000"/>
            </a:ln>
          </a:bottom>
          <a:insideH>
            <a:ln w="12700" cap="flat">
              <a:solidFill>
                <a:srgbClr val="AAA6A2"/>
              </a:solidFill>
              <a:custDash>
                <a:ds d="200000" sp="200000"/>
              </a:custDash>
              <a:miter lim="400000"/>
            </a:ln>
          </a:insideH>
          <a:insideV>
            <a:ln w="12700" cap="flat">
              <a:noFill/>
              <a:miter lim="400000"/>
            </a:ln>
          </a:insideV>
        </a:tcBdr>
        <a:fill>
          <a:noFill/>
        </a:fill>
      </a:tcStyle>
    </a:wholeTbl>
    <a:band2H>
      <a:tcTxStyle/>
      <a:tcStyle>
        <a:tcBdr/>
        <a:fill>
          <a:solidFill>
            <a:srgbClr val="DAE5E5">
              <a:alpha val="69000"/>
            </a:srgbClr>
          </a:solidFill>
        </a:fill>
      </a:tcStyle>
    </a:band2H>
    <a:firstCol>
      <a:tcTxStyle b="off" i="off">
        <a:font>
          <a:latin typeface="Hoefler Text"/>
          <a:ea typeface="Hoefler Text"/>
          <a:cs typeface="Hoefler Text"/>
        </a:font>
        <a:srgbClr val="6C6A67"/>
      </a:tcTxStyle>
      <a:tcStyle>
        <a:tcBdr>
          <a:left>
            <a:ln w="12700" cap="flat">
              <a:noFill/>
              <a:miter lim="400000"/>
            </a:ln>
          </a:left>
          <a:right>
            <a:ln w="12700" cap="flat">
              <a:solidFill>
                <a:srgbClr val="B8B8B8"/>
              </a:solidFill>
              <a:prstDash val="solid"/>
              <a:miter lim="400000"/>
            </a:ln>
          </a:right>
          <a:top>
            <a:ln w="12700" cap="flat">
              <a:solidFill>
                <a:srgbClr val="AAA6A2"/>
              </a:solidFill>
              <a:custDash>
                <a:ds d="200000" sp="200000"/>
              </a:custDash>
              <a:miter lim="400000"/>
            </a:ln>
          </a:top>
          <a:bottom>
            <a:ln w="12700" cap="flat">
              <a:solidFill>
                <a:srgbClr val="AAA6A2"/>
              </a:solidFill>
              <a:custDash>
                <a:ds d="200000" sp="200000"/>
              </a:custDash>
              <a:miter lim="400000"/>
            </a:ln>
          </a:bottom>
          <a:insideH>
            <a:ln w="12700" cap="flat">
              <a:solidFill>
                <a:srgbClr val="AAA6A2"/>
              </a:solidFill>
              <a:custDash>
                <a:ds d="200000" sp="200000"/>
              </a:custDash>
              <a:miter lim="400000"/>
            </a:ln>
          </a:insideH>
          <a:insideV>
            <a:ln w="12700" cap="flat">
              <a:noFill/>
              <a:miter lim="400000"/>
            </a:ln>
          </a:insideV>
        </a:tcBdr>
        <a:fill>
          <a:noFill/>
        </a:fill>
      </a:tcStyle>
    </a:firstCol>
    <a:la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Hoefler Text"/>
          <a:ea typeface="Hoefler Text"/>
          <a:cs typeface="Hoefler Text"/>
        </a:font>
        <a:srgbClr val="6C6A67"/>
      </a:tcTxStyle>
      <a:tcStyle>
        <a:tcBdr>
          <a:left>
            <a:ln w="25400" cap="flat">
              <a:solidFill>
                <a:srgbClr val="DCDBCC">
                  <a:alpha val="80000"/>
                </a:srgbClr>
              </a:solidFill>
              <a:custDash>
                <a:ds d="200000" sp="200000"/>
              </a:custDash>
              <a:miter lim="400000"/>
            </a:ln>
          </a:left>
          <a:right>
            <a:ln w="25400" cap="flat">
              <a:solidFill>
                <a:srgbClr val="DCDBCC">
                  <a:alpha val="80000"/>
                </a:srgbClr>
              </a:solidFill>
              <a:custDash>
                <a:ds d="200000" sp="200000"/>
              </a:custDash>
              <a:miter lim="400000"/>
            </a:ln>
          </a:right>
          <a:top>
            <a:ln w="12700" cap="flat">
              <a:noFill/>
              <a:miter lim="400000"/>
            </a:ln>
          </a:top>
          <a:bottom>
            <a:ln w="12700" cap="flat">
              <a:noFill/>
              <a:miter lim="400000"/>
            </a:ln>
          </a:bottom>
          <a:insideH>
            <a:ln w="12700" cap="flat">
              <a:noFill/>
              <a:miter lim="400000"/>
            </a:ln>
          </a:insideH>
          <a:insideV>
            <a:ln w="25400" cap="flat">
              <a:solidFill>
                <a:srgbClr val="DCDBCC">
                  <a:alpha val="80000"/>
                </a:srgbClr>
              </a:solidFill>
              <a:custDash>
                <a:ds d="200000" sp="200000"/>
              </a:custDash>
              <a:miter lim="400000"/>
            </a:ln>
          </a:insideV>
        </a:tcBdr>
        <a:fill>
          <a:noFill/>
        </a:fill>
      </a:tcStyle>
    </a:wholeTbl>
    <a:band2H>
      <a:tcTxStyle/>
      <a:tcStyle>
        <a:tcBdr/>
        <a:fill>
          <a:solidFill>
            <a:srgbClr val="DEDEDF">
              <a:alpha val="76000"/>
            </a:srgbClr>
          </a:solidFill>
        </a:fill>
      </a:tcStyle>
    </a:band2H>
    <a:firstCol>
      <a:tcTxStyle b="off" i="off">
        <a:font>
          <a:latin typeface="Hoefler Text"/>
          <a:ea typeface="Hoefler Text"/>
          <a:cs typeface="Hoefler Text"/>
        </a:font>
        <a:srgbClr val="F3F1DF"/>
      </a:tcTxStyle>
      <a:tcStyle>
        <a:tcBdr>
          <a:left>
            <a:ln w="12700" cap="flat">
              <a:noFill/>
              <a:miter lim="400000"/>
            </a:ln>
          </a:left>
          <a:right>
            <a:ln w="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B2B1A5">
                  <a:alpha val="80000"/>
                </a:srgbClr>
              </a:solidFill>
              <a:prstDash val="solid"/>
              <a:miter lim="400000"/>
            </a:ln>
          </a:insideV>
        </a:tcBdr>
        <a:fill>
          <a:noFill/>
        </a:fill>
      </a:tcStyle>
    </a:firstCol>
    <a:la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fill>
          <a:noFill/>
        </a:fill>
      </a:tcStyle>
    </a:firstRow>
  </a:tblStyle>
  <a:tblStyle styleId="{2708684C-4D16-4618-839F-0558EEFCDFE6}" styleName="">
    <a:tblBg/>
    <a:wholeTbl>
      <a:tcTxStyle b="off" i="off">
        <a:font>
          <a:latin typeface="Hoefler Text"/>
          <a:ea typeface="Hoefler Text"/>
          <a:cs typeface="Hoefler Text"/>
        </a:font>
        <a:srgbClr val="6C6A67"/>
      </a:tcTxStyle>
      <a:tcStyle>
        <a:tcBdr>
          <a:left>
            <a:ln w="25400" cap="flat">
              <a:solidFill>
                <a:srgbClr val="6C6A67">
                  <a:alpha val="70000"/>
                </a:srgbClr>
              </a:solidFill>
              <a:custDash>
                <a:ds d="200000" sp="200000"/>
              </a:custDash>
              <a:miter lim="400000"/>
            </a:ln>
          </a:left>
          <a:right>
            <a:ln w="25400" cap="flat">
              <a:solidFill>
                <a:srgbClr val="6C6A67">
                  <a:alpha val="70000"/>
                </a:srgbClr>
              </a:solidFill>
              <a:custDash>
                <a:ds d="200000" sp="200000"/>
              </a:custDash>
              <a:miter lim="400000"/>
            </a:ln>
          </a:right>
          <a:top>
            <a:ln w="25400" cap="flat">
              <a:solidFill>
                <a:srgbClr val="6C6A67">
                  <a:alpha val="70000"/>
                </a:srgbClr>
              </a:solidFill>
              <a:custDash>
                <a:ds d="200000" sp="200000"/>
              </a:custDash>
              <a:miter lim="400000"/>
            </a:ln>
          </a:top>
          <a:bottom>
            <a:ln w="25400" cap="flat">
              <a:solidFill>
                <a:srgbClr val="6C6A67">
                  <a:alpha val="70000"/>
                </a:srgbClr>
              </a:solidFill>
              <a:custDash>
                <a:ds d="200000" sp="200000"/>
              </a:custDash>
              <a:miter lim="400000"/>
            </a:ln>
          </a:bottom>
          <a:insideH>
            <a:ln w="25400" cap="flat">
              <a:solidFill>
                <a:srgbClr val="6C6A67">
                  <a:alpha val="70000"/>
                </a:srgbClr>
              </a:solidFill>
              <a:custDash>
                <a:ds d="200000" sp="200000"/>
              </a:custDash>
              <a:miter lim="400000"/>
            </a:ln>
          </a:insideH>
          <a:insideV>
            <a:ln w="25400" cap="flat">
              <a:solidFill>
                <a:srgbClr val="6C6A67">
                  <a:alpha val="70000"/>
                </a:srgbClr>
              </a:solidFill>
              <a:custDash>
                <a:ds d="200000" sp="200000"/>
              </a:custDash>
              <a:miter lim="400000"/>
            </a:ln>
          </a:insideV>
        </a:tcBdr>
        <a:fill>
          <a:noFill/>
        </a:fill>
      </a:tcStyle>
    </a:wholeTbl>
    <a:band2H>
      <a:tcTxStyle/>
      <a:tcStyle>
        <a:tcBdr/>
        <a:fill>
          <a:solidFill>
            <a:srgbClr val="DCDBCC">
              <a:alpha val="80000"/>
            </a:srgbClr>
          </a:solidFill>
        </a:fill>
      </a:tcStyle>
    </a:band2H>
    <a:firstCol>
      <a:tcTxStyle b="off" i="off">
        <a:font>
          <a:latin typeface="Hoefler Text"/>
          <a:ea typeface="Hoefler Text"/>
          <a:cs typeface="Hoefler Text"/>
        </a:font>
        <a:srgbClr val="6C6A67"/>
      </a:tcTxStyle>
      <a:tcStyle>
        <a:tcBdr>
          <a:left>
            <a:ln w="12700" cap="flat">
              <a:noFill/>
              <a:miter lim="400000"/>
            </a:ln>
          </a:left>
          <a:right>
            <a:ln w="25400" cap="flat">
              <a:solidFill>
                <a:srgbClr val="6C6A67">
                  <a:alpha val="70000"/>
                </a:srgbClr>
              </a:solidFill>
              <a:prstDash val="solid"/>
              <a:miter lim="400000"/>
            </a:ln>
          </a:right>
          <a:top>
            <a:ln w="25400" cap="flat">
              <a:solidFill>
                <a:srgbClr val="6C6A67">
                  <a:alpha val="70000"/>
                </a:srgbClr>
              </a:solidFill>
              <a:custDash>
                <a:ds d="200000" sp="200000"/>
              </a:custDash>
              <a:miter lim="400000"/>
            </a:ln>
          </a:top>
          <a:bottom>
            <a:ln w="25400" cap="flat">
              <a:solidFill>
                <a:srgbClr val="6C6A67">
                  <a:alpha val="70000"/>
                </a:srgbClr>
              </a:solidFill>
              <a:custDash>
                <a:ds d="200000" sp="200000"/>
              </a:custDash>
              <a:miter lim="400000"/>
            </a:ln>
          </a:bottom>
          <a:insideH>
            <a:ln w="25400" cap="flat">
              <a:solidFill>
                <a:srgbClr val="6C6A67">
                  <a:alpha val="70000"/>
                </a:srgbClr>
              </a:solidFill>
              <a:custDash>
                <a:ds d="200000" sp="200000"/>
              </a:custDash>
              <a:miter lim="400000"/>
            </a:ln>
          </a:insideH>
          <a:insideV>
            <a:ln w="25400" cap="flat">
              <a:solidFill>
                <a:srgbClr val="6C6A67">
                  <a:alpha val="70000"/>
                </a:srgbClr>
              </a:solidFill>
              <a:prstDash val="solid"/>
              <a:miter lim="400000"/>
            </a:ln>
          </a:insideV>
        </a:tcBdr>
        <a:fill>
          <a:noFill/>
        </a:fill>
      </a:tcStyle>
    </a:firstCol>
    <a:lastRow>
      <a:tcTxStyle b="off" i="off">
        <a:font>
          <a:latin typeface="Hoefler Text"/>
          <a:ea typeface="Hoefler Text"/>
          <a:cs typeface="Hoefler Text"/>
        </a:font>
        <a:srgbClr val="6C6A67"/>
      </a:tcTxStyle>
      <a:tcStyle>
        <a:tcBdr>
          <a:left>
            <a:ln w="25400" cap="flat">
              <a:solidFill>
                <a:srgbClr val="6C6A67">
                  <a:alpha val="70000"/>
                </a:srgbClr>
              </a:solidFill>
              <a:custDash>
                <a:ds d="200000" sp="200000"/>
              </a:custDash>
              <a:miter lim="400000"/>
            </a:ln>
          </a:left>
          <a:right>
            <a:ln w="25400" cap="flat">
              <a:solidFill>
                <a:srgbClr val="6C6A67">
                  <a:alpha val="70000"/>
                </a:srgbClr>
              </a:solidFill>
              <a:custDash>
                <a:ds d="200000" sp="200000"/>
              </a:custDash>
              <a:miter lim="400000"/>
            </a:ln>
          </a:right>
          <a:top>
            <a:ln w="25400" cap="flat">
              <a:solidFill>
                <a:srgbClr val="6C6A67">
                  <a:alpha val="70000"/>
                </a:srgbClr>
              </a:solidFill>
              <a:prstDash val="solid"/>
              <a:miter lim="400000"/>
            </a:ln>
          </a:top>
          <a:bottom>
            <a:ln w="12700" cap="flat">
              <a:noFill/>
              <a:miter lim="400000"/>
            </a:ln>
          </a:bottom>
          <a:insideH>
            <a:ln w="25400" cap="flat">
              <a:solidFill>
                <a:srgbClr val="6C6A67">
                  <a:alpha val="70000"/>
                </a:srgbClr>
              </a:solidFill>
              <a:prstDash val="solid"/>
              <a:miter lim="400000"/>
            </a:ln>
          </a:insideH>
          <a:insideV>
            <a:ln w="25400" cap="flat">
              <a:solidFill>
                <a:srgbClr val="6C6A67">
                  <a:alpha val="70000"/>
                </a:srgbClr>
              </a:solidFill>
              <a:custDash>
                <a:ds d="200000" sp="200000"/>
              </a:custDash>
              <a:miter lim="400000"/>
            </a:ln>
          </a:insideV>
        </a:tcBdr>
        <a:fill>
          <a:noFill/>
        </a:fill>
      </a:tcStyle>
    </a:lastRow>
    <a:firstRow>
      <a:tcTxStyle b="off" i="off">
        <a:font>
          <a:latin typeface="Hoefler Text"/>
          <a:ea typeface="Hoefler Text"/>
          <a:cs typeface="Hoefler Text"/>
        </a:font>
        <a:srgbClr val="6C6A67"/>
      </a:tcTxStyle>
      <a:tcStyle>
        <a:tcBdr>
          <a:left>
            <a:ln w="25400" cap="flat">
              <a:solidFill>
                <a:srgbClr val="6C6A67">
                  <a:alpha val="70000"/>
                </a:srgbClr>
              </a:solidFill>
              <a:custDash>
                <a:ds d="200000" sp="200000"/>
              </a:custDash>
              <a:miter lim="400000"/>
            </a:ln>
          </a:left>
          <a:right>
            <a:ln w="25400" cap="flat">
              <a:solidFill>
                <a:srgbClr val="6C6A67">
                  <a:alpha val="70000"/>
                </a:srgbClr>
              </a:solidFill>
              <a:custDash>
                <a:ds d="200000" sp="200000"/>
              </a:custDash>
              <a:miter lim="400000"/>
            </a:ln>
          </a:right>
          <a:top>
            <a:ln w="12700" cap="flat">
              <a:noFill/>
              <a:miter lim="400000"/>
            </a:ln>
          </a:top>
          <a:bottom>
            <a:ln w="25400" cap="flat">
              <a:solidFill>
                <a:srgbClr val="6C6A67">
                  <a:alpha val="70000"/>
                </a:srgbClr>
              </a:solidFill>
              <a:prstDash val="solid"/>
              <a:miter lim="400000"/>
            </a:ln>
          </a:bottom>
          <a:insideH>
            <a:ln w="25400" cap="flat">
              <a:solidFill>
                <a:srgbClr val="6C6A67">
                  <a:alpha val="70000"/>
                </a:srgbClr>
              </a:solidFill>
              <a:prstDash val="solid"/>
              <a:miter lim="400000"/>
            </a:ln>
          </a:insideH>
          <a:insideV>
            <a:ln w="25400" cap="flat">
              <a:solidFill>
                <a:srgbClr val="6C6A67">
                  <a:alpha val="70000"/>
                </a:srgbClr>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9" d="100"/>
          <a:sy n="49" d="100"/>
        </p:scale>
        <p:origin x="13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xfrm>
            <a:off x="1143000" y="685800"/>
            <a:ext cx="4572000" cy="3429000"/>
          </a:xfrm>
          <a:prstGeom prst="rect">
            <a:avLst/>
          </a:prstGeom>
        </p:spPr>
        <p:txBody>
          <a:bodyPr/>
          <a:lstStyle/>
          <a:p>
            <a:endParaRPr/>
          </a:p>
        </p:txBody>
      </p:sp>
      <p:sp>
        <p:nvSpPr>
          <p:cNvPr id="131" name="Shape 13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grpSp>
        <p:nvGrpSpPr>
          <p:cNvPr id="15" name="Group"/>
          <p:cNvGrpSpPr/>
          <p:nvPr/>
        </p:nvGrpSpPr>
        <p:grpSpPr>
          <a:xfrm>
            <a:off x="1485900" y="4838700"/>
            <a:ext cx="10033000" cy="88901"/>
            <a:chOff x="0" y="0"/>
            <a:chExt cx="10033000" cy="88900"/>
          </a:xfrm>
        </p:grpSpPr>
        <p:pic>
          <p:nvPicPr>
            <p:cNvPr id="12" name="typesetflourish_shape_big.pdf" descr="typesetflourish_shape_big.pdf"/>
            <p:cNvPicPr>
              <a:picLocks/>
            </p:cNvPicPr>
            <p:nvPr/>
          </p:nvPicPr>
          <p:blipFill>
            <a:blip r:embed="rId3">
              <a:extLst/>
            </a:blip>
            <a:stretch>
              <a:fillRect/>
            </a:stretch>
          </p:blipFill>
          <p:spPr>
            <a:xfrm>
              <a:off x="4864100" y="0"/>
              <a:ext cx="304800" cy="88901"/>
            </a:xfrm>
            <a:prstGeom prst="rect">
              <a:avLst/>
            </a:prstGeom>
            <a:ln w="12700" cap="flat">
              <a:noFill/>
              <a:miter lim="400000"/>
            </a:ln>
            <a:effectLst/>
          </p:spPr>
        </p:pic>
        <p:pic>
          <p:nvPicPr>
            <p:cNvPr id="13" name="typesetflourish_line.pdf" descr="typesetflourish_line.pdf"/>
            <p:cNvPicPr>
              <a:picLocks/>
            </p:cNvPicPr>
            <p:nvPr/>
          </p:nvPicPr>
          <p:blipFill>
            <a:blip r:embed="rId4">
              <a:extLst/>
            </a:blip>
            <a:stretch>
              <a:fillRect/>
            </a:stretch>
          </p:blipFill>
          <p:spPr>
            <a:xfrm>
              <a:off x="0" y="38100"/>
              <a:ext cx="4864100" cy="12700"/>
            </a:xfrm>
            <a:prstGeom prst="rect">
              <a:avLst/>
            </a:prstGeom>
            <a:ln w="12700" cap="flat">
              <a:noFill/>
              <a:miter lim="400000"/>
            </a:ln>
            <a:effectLst/>
          </p:spPr>
        </p:pic>
        <p:pic>
          <p:nvPicPr>
            <p:cNvPr id="14" name="typesetflourish_line.pdf" descr="typesetflourish_line.pdf"/>
            <p:cNvPicPr>
              <a:picLocks/>
            </p:cNvPicPr>
            <p:nvPr/>
          </p:nvPicPr>
          <p:blipFill>
            <a:blip r:embed="rId4">
              <a:extLst/>
            </a:blip>
            <a:stretch>
              <a:fillRect/>
            </a:stretch>
          </p:blipFill>
          <p:spPr>
            <a:xfrm rot="10800000">
              <a:off x="5168900" y="38099"/>
              <a:ext cx="4864100" cy="12701"/>
            </a:xfrm>
            <a:prstGeom prst="rect">
              <a:avLst/>
            </a:prstGeom>
            <a:ln w="12700" cap="flat">
              <a:noFill/>
              <a:miter lim="400000"/>
            </a:ln>
            <a:effectLst/>
          </p:spPr>
        </p:pic>
      </p:grpSp>
      <p:sp>
        <p:nvSpPr>
          <p:cNvPr id="16" name="Title Text"/>
          <p:cNvSpPr>
            <a:spLocks noGrp="1"/>
          </p:cNvSpPr>
          <p:nvPr>
            <p:ph type="title"/>
          </p:nvPr>
        </p:nvSpPr>
        <p:spPr>
          <a:xfrm>
            <a:off x="1117600" y="2209800"/>
            <a:ext cx="10769600" cy="2540000"/>
          </a:xfrm>
          <a:prstGeom prst="rect">
            <a:avLst/>
          </a:prstGeom>
        </p:spPr>
        <p:txBody>
          <a:bodyPr anchor="b"/>
          <a:lstStyle/>
          <a:p>
            <a:r>
              <a:t>Title Text</a:t>
            </a:r>
          </a:p>
        </p:txBody>
      </p:sp>
      <p:sp>
        <p:nvSpPr>
          <p:cNvPr id="17" name="Body Level One…"/>
          <p:cNvSpPr>
            <a:spLocks noGrp="1"/>
          </p:cNvSpPr>
          <p:nvPr>
            <p:ph type="body" sz="quarter" idx="1"/>
          </p:nvPr>
        </p:nvSpPr>
        <p:spPr>
          <a:xfrm>
            <a:off x="1117600" y="5041900"/>
            <a:ext cx="10769600" cy="1270000"/>
          </a:xfrm>
          <a:prstGeom prst="rect">
            <a:avLst/>
          </a:prstGeom>
        </p:spPr>
        <p:txBody>
          <a:bodyPr anchor="t"/>
          <a:lstStyle>
            <a:lvl1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1pPr>
            <a:lvl2pPr marL="0" indent="2286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2pPr>
            <a:lvl3pPr marL="0" indent="4572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3pPr>
            <a:lvl4pPr marL="0" indent="6858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4pPr>
            <a:lvl5pPr marL="0" indent="9144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5pPr>
          </a:lstStyle>
          <a:p>
            <a:r>
              <a:t>Body Level One</a:t>
            </a:r>
          </a:p>
          <a:p>
            <a:pPr lvl="1"/>
            <a:r>
              <a:t>Body Level Two</a:t>
            </a:r>
          </a:p>
          <a:p>
            <a:pPr lvl="2"/>
            <a:r>
              <a:t>Body Level Three</a:t>
            </a:r>
          </a:p>
          <a:p>
            <a:pPr lvl="3"/>
            <a:r>
              <a:t>Body Level Four</a:t>
            </a:r>
          </a:p>
          <a:p>
            <a:pPr lvl="4"/>
            <a:r>
              <a:t>Body Level Five</a:t>
            </a:r>
          </a:p>
        </p:txBody>
      </p:sp>
      <p:sp>
        <p:nvSpPr>
          <p:cNvPr id="18" name="Slide Number"/>
          <p:cNvSpPr>
            <a:spLocks noGrp="1"/>
          </p:cNvSpPr>
          <p:nvPr>
            <p:ph type="sldNum" sz="quarter" idx="2"/>
          </p:nvPr>
        </p:nvSpPr>
        <p:spPr>
          <a:prstGeom prst="rect">
            <a:avLst/>
          </a:prstGeom>
          <a:noFill/>
        </p:spPr>
        <p:txBody>
          <a:bodyPr/>
          <a:lstStyle>
            <a:lvl1pPr>
              <a:defRPr>
                <a:solidFill>
                  <a:srgbClr val="FAEFE0"/>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07" name="–Johnny Appleseed"/>
          <p:cNvSpPr>
            <a:spLocks noGrp="1"/>
          </p:cNvSpPr>
          <p:nvPr>
            <p:ph type="body" sz="quarter" idx="13"/>
          </p:nvPr>
        </p:nvSpPr>
        <p:spPr>
          <a:xfrm>
            <a:off x="1270000" y="6362700"/>
            <a:ext cx="10464800" cy="609600"/>
          </a:xfrm>
          <a:prstGeom prst="rect">
            <a:avLst/>
          </a:prstGeom>
        </p:spPr>
        <p:txBody>
          <a:bodyPr anchor="t">
            <a:spAutoFit/>
          </a:bodyPr>
          <a:lstStyle>
            <a:lvl1pPr marL="0" indent="0" algn="ctr">
              <a:spcBef>
                <a:spcPts val="0"/>
              </a:spcBef>
              <a:buSzTx/>
              <a:buNone/>
              <a:defRPr sz="3300" i="1"/>
            </a:lvl1pPr>
          </a:lstStyle>
          <a:p>
            <a:r>
              <a:t>–Johnny Appleseed</a:t>
            </a:r>
          </a:p>
        </p:txBody>
      </p:sp>
      <p:sp>
        <p:nvSpPr>
          <p:cNvPr id="108" name="“Type a quote here.”"/>
          <p:cNvSpPr>
            <a:spLocks noGrp="1"/>
          </p:cNvSpPr>
          <p:nvPr>
            <p:ph type="body" sz="quarter" idx="14"/>
          </p:nvPr>
        </p:nvSpPr>
        <p:spPr>
          <a:xfrm>
            <a:off x="1270000" y="4305300"/>
            <a:ext cx="10464800" cy="609600"/>
          </a:xfrm>
          <a:prstGeom prst="rect">
            <a:avLst/>
          </a:prstGeom>
        </p:spPr>
        <p:txBody>
          <a:bodyPr>
            <a:spAutoFit/>
          </a:bodyPr>
          <a:lstStyle>
            <a:lvl1pPr marL="0" indent="0" algn="ctr">
              <a:spcBef>
                <a:spcPts val="3300"/>
              </a:spcBef>
              <a:buSzTx/>
              <a:buNone/>
              <a:defRPr sz="3300"/>
            </a:lvl1pPr>
          </a:lstStyle>
          <a:p>
            <a:r>
              <a:t>“Type a quote here.” </a:t>
            </a:r>
          </a:p>
        </p:txBody>
      </p:sp>
      <p:sp>
        <p:nvSpPr>
          <p:cNvPr id="109"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16"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17" name="Slide Number"/>
          <p:cNvSpPr>
            <a:spLocks noGrp="1"/>
          </p:cNvSpPr>
          <p:nvPr>
            <p:ph type="sldNum" sz="quarter" idx="2"/>
          </p:nvPr>
        </p:nvSpPr>
        <p:spPr>
          <a:prstGeom prst="rect">
            <a:avLst/>
          </a:prstGeom>
          <a:noFill/>
        </p:spPr>
        <p:txBody>
          <a:bodyPr/>
          <a:lstStyle>
            <a:lvl1pPr>
              <a:defRPr>
                <a:solidFill>
                  <a:srgbClr val="FAEFE0"/>
                </a:solidFill>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24" name="Slide Number"/>
          <p:cNvSpPr>
            <a:spLocks noGrp="1"/>
          </p:cNvSpPr>
          <p:nvPr>
            <p:ph type="sldNum" sz="quarter" idx="2"/>
          </p:nvPr>
        </p:nvSpPr>
        <p:spPr>
          <a:xfrm>
            <a:off x="6366789" y="9245599"/>
            <a:ext cx="283922" cy="381001"/>
          </a:xfrm>
          <a:prstGeom prst="rect">
            <a:avLst/>
          </a:prstGeom>
        </p:spPr>
        <p:txBody>
          <a:bodyPr anchor="ct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grpSp>
        <p:nvGrpSpPr>
          <p:cNvPr id="28" name="Group"/>
          <p:cNvGrpSpPr/>
          <p:nvPr/>
        </p:nvGrpSpPr>
        <p:grpSpPr>
          <a:xfrm>
            <a:off x="1485900" y="2070100"/>
            <a:ext cx="10033000" cy="88901"/>
            <a:chOff x="0" y="0"/>
            <a:chExt cx="10033000" cy="88900"/>
          </a:xfrm>
        </p:grpSpPr>
        <p:pic>
          <p:nvPicPr>
            <p:cNvPr id="25" name="typesetflourish_shape_big.pdf" descr="typesetflourish_shape_big.pdf"/>
            <p:cNvPicPr>
              <a:picLocks/>
            </p:cNvPicPr>
            <p:nvPr/>
          </p:nvPicPr>
          <p:blipFill>
            <a:blip r:embed="rId3">
              <a:extLst/>
            </a:blip>
            <a:stretch>
              <a:fillRect/>
            </a:stretch>
          </p:blipFill>
          <p:spPr>
            <a:xfrm>
              <a:off x="4864100" y="0"/>
              <a:ext cx="304800" cy="88901"/>
            </a:xfrm>
            <a:prstGeom prst="rect">
              <a:avLst/>
            </a:prstGeom>
            <a:ln w="12700" cap="flat">
              <a:noFill/>
              <a:miter lim="400000"/>
            </a:ln>
            <a:effectLst/>
          </p:spPr>
        </p:pic>
        <p:pic>
          <p:nvPicPr>
            <p:cNvPr id="26" name="typesetflourish_line.pdf" descr="typesetflourish_line.pdf"/>
            <p:cNvPicPr>
              <a:picLocks/>
            </p:cNvPicPr>
            <p:nvPr/>
          </p:nvPicPr>
          <p:blipFill>
            <a:blip r:embed="rId4">
              <a:extLst/>
            </a:blip>
            <a:stretch>
              <a:fillRect/>
            </a:stretch>
          </p:blipFill>
          <p:spPr>
            <a:xfrm>
              <a:off x="0" y="38100"/>
              <a:ext cx="4864100" cy="12700"/>
            </a:xfrm>
            <a:prstGeom prst="rect">
              <a:avLst/>
            </a:prstGeom>
            <a:ln w="12700" cap="flat">
              <a:noFill/>
              <a:miter lim="400000"/>
            </a:ln>
            <a:effectLst/>
          </p:spPr>
        </p:pic>
        <p:pic>
          <p:nvPicPr>
            <p:cNvPr id="27" name="typesetflourish_line.pdf" descr="typesetflourish_line.pdf"/>
            <p:cNvPicPr>
              <a:picLocks/>
            </p:cNvPicPr>
            <p:nvPr/>
          </p:nvPicPr>
          <p:blipFill>
            <a:blip r:embed="rId4">
              <a:extLst/>
            </a:blip>
            <a:stretch>
              <a:fillRect/>
            </a:stretch>
          </p:blipFill>
          <p:spPr>
            <a:xfrm rot="10800000">
              <a:off x="5168900" y="38099"/>
              <a:ext cx="4864100" cy="12701"/>
            </a:xfrm>
            <a:prstGeom prst="rect">
              <a:avLst/>
            </a:prstGeom>
            <a:ln w="12700" cap="flat">
              <a:noFill/>
              <a:miter lim="400000"/>
            </a:ln>
            <a:effectLst/>
          </p:spPr>
        </p:pic>
      </p:grpSp>
      <p:sp>
        <p:nvSpPr>
          <p:cNvPr id="29" name="Image"/>
          <p:cNvSpPr>
            <a:spLocks noGrp="1"/>
          </p:cNvSpPr>
          <p:nvPr>
            <p:ph type="pic" idx="13"/>
          </p:nvPr>
        </p:nvSpPr>
        <p:spPr>
          <a:xfrm>
            <a:off x="1181100" y="3276600"/>
            <a:ext cx="10642600" cy="5397500"/>
          </a:xfrm>
          <a:prstGeom prst="rect">
            <a:avLst/>
          </a:prstGeom>
          <a:ln w="9525">
            <a:round/>
          </a:ln>
        </p:spPr>
        <p:txBody>
          <a:bodyPr lIns="91439" tIns="45719" rIns="91439" bIns="45719" anchor="t">
            <a:noAutofit/>
          </a:bodyPr>
          <a:lstStyle/>
          <a:p>
            <a:endParaRPr/>
          </a:p>
        </p:txBody>
      </p:sp>
      <p:sp>
        <p:nvSpPr>
          <p:cNvPr id="30" name="Title Text"/>
          <p:cNvSpPr>
            <a:spLocks noGrp="1"/>
          </p:cNvSpPr>
          <p:nvPr>
            <p:ph type="title"/>
          </p:nvPr>
        </p:nvSpPr>
        <p:spPr>
          <a:xfrm>
            <a:off x="1117600" y="838200"/>
            <a:ext cx="10769600" cy="1143000"/>
          </a:xfrm>
          <a:prstGeom prst="rect">
            <a:avLst/>
          </a:prstGeom>
        </p:spPr>
        <p:txBody>
          <a:bodyPr/>
          <a:lstStyle/>
          <a:p>
            <a:r>
              <a:t>Title Text</a:t>
            </a:r>
          </a:p>
        </p:txBody>
      </p:sp>
      <p:sp>
        <p:nvSpPr>
          <p:cNvPr id="31" name="Body Level One…"/>
          <p:cNvSpPr>
            <a:spLocks noGrp="1"/>
          </p:cNvSpPr>
          <p:nvPr>
            <p:ph type="body" sz="quarter" idx="1"/>
          </p:nvPr>
        </p:nvSpPr>
        <p:spPr>
          <a:xfrm>
            <a:off x="1117600" y="2273300"/>
            <a:ext cx="10769600" cy="647700"/>
          </a:xfrm>
          <a:prstGeom prst="rect">
            <a:avLst/>
          </a:prstGeom>
        </p:spPr>
        <p:txBody>
          <a:bodyPr anchor="t"/>
          <a:lstStyle>
            <a:lvl1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1pPr>
            <a:lvl2pPr marL="0" indent="2286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2pPr>
            <a:lvl3pPr marL="0" indent="4572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3pPr>
            <a:lvl4pPr marL="0" indent="6858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4pPr>
            <a:lvl5pPr marL="0" indent="9144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5pPr>
          </a:lstStyle>
          <a:p>
            <a:r>
              <a:t>Body Level One</a:t>
            </a:r>
          </a:p>
          <a:p>
            <a:pPr lvl="1"/>
            <a:r>
              <a:t>Body Level Two</a:t>
            </a:r>
          </a:p>
          <a:p>
            <a:pPr lvl="2"/>
            <a:r>
              <a:t>Body Level Three</a:t>
            </a:r>
          </a:p>
          <a:p>
            <a:pPr lvl="3"/>
            <a:r>
              <a:t>Body Level Four</a:t>
            </a:r>
          </a:p>
          <a:p>
            <a:pPr lvl="4"/>
            <a:r>
              <a:t>Body Level Five</a:t>
            </a:r>
          </a:p>
        </p:txBody>
      </p:sp>
      <p:sp>
        <p:nvSpPr>
          <p:cNvPr id="32" name="Slide Number"/>
          <p:cNvSpPr>
            <a:spLocks noGrp="1"/>
          </p:cNvSpPr>
          <p:nvPr>
            <p:ph type="sldNum" sz="quarter" idx="2"/>
          </p:nvPr>
        </p:nvSpPr>
        <p:spPr>
          <a:prstGeom prst="rect">
            <a:avLst/>
          </a:prstGeom>
          <a:noFill/>
        </p:spPr>
        <p:txBody>
          <a:bodyPr/>
          <a:lstStyle>
            <a:lvl1pPr>
              <a:defRPr>
                <a:solidFill>
                  <a:srgbClr val="FAEFE0"/>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39" name="Title Text"/>
          <p:cNvSpPr>
            <a:spLocks noGrp="1"/>
          </p:cNvSpPr>
          <p:nvPr>
            <p:ph type="title"/>
          </p:nvPr>
        </p:nvSpPr>
        <p:spPr>
          <a:xfrm>
            <a:off x="1117600" y="3606800"/>
            <a:ext cx="10769600" cy="2540000"/>
          </a:xfrm>
          <a:prstGeom prst="rect">
            <a:avLst/>
          </a:prstGeom>
        </p:spPr>
        <p:txBody>
          <a:bodyPr/>
          <a:lstStyle/>
          <a:p>
            <a:r>
              <a:t>Title Text</a:t>
            </a:r>
          </a:p>
        </p:txBody>
      </p:sp>
      <p:sp>
        <p:nvSpPr>
          <p:cNvPr id="40"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grpSp>
        <p:nvGrpSpPr>
          <p:cNvPr id="50" name="Group"/>
          <p:cNvGrpSpPr/>
          <p:nvPr/>
        </p:nvGrpSpPr>
        <p:grpSpPr>
          <a:xfrm>
            <a:off x="1638300" y="4889500"/>
            <a:ext cx="4368801" cy="88901"/>
            <a:chOff x="0" y="0"/>
            <a:chExt cx="4368800" cy="88900"/>
          </a:xfrm>
        </p:grpSpPr>
        <p:pic>
          <p:nvPicPr>
            <p:cNvPr id="47" name="typesetflourish_shape_big.pdf" descr="typesetflourish_shape_big.pdf"/>
            <p:cNvPicPr>
              <a:picLocks/>
            </p:cNvPicPr>
            <p:nvPr/>
          </p:nvPicPr>
          <p:blipFill>
            <a:blip r:embed="rId3">
              <a:extLst/>
            </a:blip>
            <a:stretch>
              <a:fillRect/>
            </a:stretch>
          </p:blipFill>
          <p:spPr>
            <a:xfrm>
              <a:off x="2032000" y="0"/>
              <a:ext cx="304800" cy="88901"/>
            </a:xfrm>
            <a:prstGeom prst="rect">
              <a:avLst/>
            </a:prstGeom>
            <a:ln w="12700" cap="flat">
              <a:noFill/>
              <a:miter lim="400000"/>
            </a:ln>
            <a:effectLst/>
          </p:spPr>
        </p:pic>
        <p:pic>
          <p:nvPicPr>
            <p:cNvPr id="48" name="typesetflourish_line.pdf" descr="typesetflourish_line.pdf"/>
            <p:cNvPicPr>
              <a:picLocks/>
            </p:cNvPicPr>
            <p:nvPr/>
          </p:nvPicPr>
          <p:blipFill>
            <a:blip r:embed="rId4">
              <a:extLst/>
            </a:blip>
            <a:stretch>
              <a:fillRect/>
            </a:stretch>
          </p:blipFill>
          <p:spPr>
            <a:xfrm>
              <a:off x="0" y="38100"/>
              <a:ext cx="2032001" cy="12700"/>
            </a:xfrm>
            <a:prstGeom prst="rect">
              <a:avLst/>
            </a:prstGeom>
            <a:ln w="12700" cap="flat">
              <a:noFill/>
              <a:miter lim="400000"/>
            </a:ln>
            <a:effectLst/>
          </p:spPr>
        </p:pic>
        <p:pic>
          <p:nvPicPr>
            <p:cNvPr id="49" name="typesetflourish_line.pdf" descr="typesetflourish_line.pdf"/>
            <p:cNvPicPr>
              <a:picLocks/>
            </p:cNvPicPr>
            <p:nvPr/>
          </p:nvPicPr>
          <p:blipFill>
            <a:blip r:embed="rId4">
              <a:extLst/>
            </a:blip>
            <a:stretch>
              <a:fillRect/>
            </a:stretch>
          </p:blipFill>
          <p:spPr>
            <a:xfrm rot="10800000">
              <a:off x="2336800" y="38100"/>
              <a:ext cx="2032001" cy="12700"/>
            </a:xfrm>
            <a:prstGeom prst="rect">
              <a:avLst/>
            </a:prstGeom>
            <a:ln w="12700" cap="flat">
              <a:noFill/>
              <a:miter lim="400000"/>
            </a:ln>
            <a:effectLst/>
          </p:spPr>
        </p:pic>
      </p:grpSp>
      <p:sp>
        <p:nvSpPr>
          <p:cNvPr id="51" name="Image"/>
          <p:cNvSpPr>
            <a:spLocks noGrp="1"/>
          </p:cNvSpPr>
          <p:nvPr>
            <p:ph type="pic" sz="half" idx="13"/>
          </p:nvPr>
        </p:nvSpPr>
        <p:spPr>
          <a:xfrm>
            <a:off x="7002462" y="1746250"/>
            <a:ext cx="4648201" cy="6197600"/>
          </a:xfrm>
          <a:prstGeom prst="rect">
            <a:avLst/>
          </a:prstGeom>
          <a:ln w="9525">
            <a:round/>
          </a:ln>
        </p:spPr>
        <p:txBody>
          <a:bodyPr lIns="91439" tIns="45719" rIns="91439" bIns="45719" anchor="t">
            <a:noAutofit/>
          </a:bodyPr>
          <a:lstStyle/>
          <a:p>
            <a:endParaRPr/>
          </a:p>
        </p:txBody>
      </p:sp>
      <p:sp>
        <p:nvSpPr>
          <p:cNvPr id="52" name="Title Text"/>
          <p:cNvSpPr>
            <a:spLocks noGrp="1"/>
          </p:cNvSpPr>
          <p:nvPr>
            <p:ph type="title"/>
          </p:nvPr>
        </p:nvSpPr>
        <p:spPr>
          <a:xfrm>
            <a:off x="1054100" y="1536700"/>
            <a:ext cx="5397500" cy="3225800"/>
          </a:xfrm>
          <a:prstGeom prst="rect">
            <a:avLst/>
          </a:prstGeom>
        </p:spPr>
        <p:txBody>
          <a:bodyPr anchor="b"/>
          <a:lstStyle>
            <a:lvl1pPr>
              <a:defRPr sz="5600"/>
            </a:lvl1pPr>
          </a:lstStyle>
          <a:p>
            <a:r>
              <a:t>Title Text</a:t>
            </a:r>
          </a:p>
        </p:txBody>
      </p:sp>
      <p:sp>
        <p:nvSpPr>
          <p:cNvPr id="53" name="Body Level One…"/>
          <p:cNvSpPr>
            <a:spLocks noGrp="1"/>
          </p:cNvSpPr>
          <p:nvPr>
            <p:ph type="body" sz="quarter" idx="1"/>
          </p:nvPr>
        </p:nvSpPr>
        <p:spPr>
          <a:xfrm>
            <a:off x="1054100" y="5143500"/>
            <a:ext cx="5397500" cy="3022600"/>
          </a:xfrm>
          <a:prstGeom prst="rect">
            <a:avLst/>
          </a:prstGeom>
        </p:spPr>
        <p:txBody>
          <a:bodyPr anchor="t"/>
          <a:lstStyle>
            <a:lvl1pPr marL="0" indent="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1pPr>
            <a:lvl2pPr marL="0" indent="2286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2pPr>
            <a:lvl3pPr marL="0" indent="4572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3pPr>
            <a:lvl4pPr marL="0" indent="6858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4pPr>
            <a:lvl5pPr marL="0" indent="914400" algn="ctr">
              <a:lnSpc>
                <a:spcPct val="90000"/>
              </a:lnSpc>
              <a:spcBef>
                <a:spcPts val="1200"/>
              </a:spcBef>
              <a:buSzTx/>
              <a:buNone/>
              <a:defRPr sz="3600">
                <a:solidFill>
                  <a:srgbClr val="B6492C"/>
                </a:solidFill>
                <a:latin typeface="Bodoni SvtyTwo SC ITC TT-Book"/>
                <a:ea typeface="Bodoni SvtyTwo SC ITC TT-Book"/>
                <a:cs typeface="Bodoni SvtyTwo SC ITC TT-Book"/>
                <a:sym typeface="Bodoni SvtyTwo SC ITC TT-Book"/>
              </a:defRPr>
            </a:lvl5pPr>
          </a:lstStyle>
          <a:p>
            <a:r>
              <a:t>Body Level One</a:t>
            </a:r>
          </a:p>
          <a:p>
            <a:pPr lvl="1"/>
            <a:r>
              <a:t>Body Level Two</a:t>
            </a:r>
          </a:p>
          <a:p>
            <a:pPr lvl="2"/>
            <a:r>
              <a:t>Body Level Three</a:t>
            </a:r>
          </a:p>
          <a:p>
            <a:pPr lvl="3"/>
            <a:r>
              <a:t>Body Level Four</a:t>
            </a:r>
          </a:p>
          <a:p>
            <a:pPr lvl="4"/>
            <a:r>
              <a:t>Body Level Five</a:t>
            </a:r>
          </a:p>
        </p:txBody>
      </p:sp>
      <p:sp>
        <p:nvSpPr>
          <p:cNvPr id="54" name="Slide Number"/>
          <p:cNvSpPr>
            <a:spLocks noGrp="1"/>
          </p:cNvSpPr>
          <p:nvPr>
            <p:ph type="sldNum" sz="quarter" idx="2"/>
          </p:nvPr>
        </p:nvSpPr>
        <p:spPr>
          <a:prstGeom prst="rect">
            <a:avLst/>
          </a:prstGeom>
          <a:noFill/>
        </p:spPr>
        <p:txBody>
          <a:bodyPr/>
          <a:lstStyle>
            <a:lvl1pPr>
              <a:defRPr>
                <a:solidFill>
                  <a:srgbClr val="FAEFE0"/>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1" name="Title Text"/>
          <p:cNvSpPr>
            <a:spLocks noGrp="1"/>
          </p:cNvSpPr>
          <p:nvPr>
            <p:ph type="title"/>
          </p:nvPr>
        </p:nvSpPr>
        <p:spPr>
          <a:prstGeom prst="rect">
            <a:avLst/>
          </a:prstGeom>
        </p:spPr>
        <p:txBody>
          <a:bodyPr/>
          <a:lstStyle/>
          <a:p>
            <a:r>
              <a:t>Title Text</a:t>
            </a:r>
          </a:p>
        </p:txBody>
      </p:sp>
      <p:sp>
        <p:nvSpPr>
          <p:cNvPr id="62"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69" name="Line"/>
          <p:cNvSpPr/>
          <p:nvPr/>
        </p:nvSpPr>
        <p:spPr>
          <a:xfrm>
            <a:off x="292100" y="2438400"/>
            <a:ext cx="12420600" cy="129"/>
          </a:xfrm>
          <a:prstGeom prst="line">
            <a:avLst/>
          </a:prstGeom>
          <a:ln w="12700">
            <a:solidFill>
              <a:srgbClr val="998074">
                <a:alpha val="75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70" name="Title Text"/>
          <p:cNvSpPr>
            <a:spLocks noGrp="1"/>
          </p:cNvSpPr>
          <p:nvPr>
            <p:ph type="title"/>
          </p:nvPr>
        </p:nvSpPr>
        <p:spPr>
          <a:prstGeom prst="rect">
            <a:avLst/>
          </a:prstGeom>
        </p:spPr>
        <p:txBody>
          <a:bodyPr/>
          <a:lstStyle/>
          <a:p>
            <a:r>
              <a:t>Title Text</a:t>
            </a:r>
          </a:p>
        </p:txBody>
      </p:sp>
      <p:sp>
        <p:nvSpPr>
          <p:cNvPr id="71" name="Body Level One…"/>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2"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9" name="Image"/>
          <p:cNvSpPr>
            <a:spLocks noGrp="1"/>
          </p:cNvSpPr>
          <p:nvPr>
            <p:ph type="pic" sz="half" idx="13"/>
          </p:nvPr>
        </p:nvSpPr>
        <p:spPr>
          <a:xfrm>
            <a:off x="7023100" y="3149600"/>
            <a:ext cx="4851400" cy="5575300"/>
          </a:xfrm>
          <a:prstGeom prst="rect">
            <a:avLst/>
          </a:prstGeom>
          <a:ln w="9525">
            <a:round/>
          </a:ln>
        </p:spPr>
        <p:txBody>
          <a:bodyPr lIns="91439" tIns="45719" rIns="91439" bIns="45719" anchor="t">
            <a:noAutofit/>
          </a:bodyPr>
          <a:lstStyle/>
          <a:p>
            <a:endParaRPr/>
          </a:p>
        </p:txBody>
      </p:sp>
      <p:sp>
        <p:nvSpPr>
          <p:cNvPr id="80" name="Title Text"/>
          <p:cNvSpPr>
            <a:spLocks noGrp="1"/>
          </p:cNvSpPr>
          <p:nvPr>
            <p:ph type="title"/>
          </p:nvPr>
        </p:nvSpPr>
        <p:spPr>
          <a:prstGeom prst="rect">
            <a:avLst/>
          </a:prstGeom>
        </p:spPr>
        <p:txBody>
          <a:bodyPr/>
          <a:lstStyle/>
          <a:p>
            <a:r>
              <a:t>Title Text</a:t>
            </a:r>
          </a:p>
        </p:txBody>
      </p:sp>
      <p:sp>
        <p:nvSpPr>
          <p:cNvPr id="81" name="Body Level One…"/>
          <p:cNvSpPr>
            <a:spLocks noGrp="1"/>
          </p:cNvSpPr>
          <p:nvPr>
            <p:ph type="body" sz="half" idx="1"/>
          </p:nvPr>
        </p:nvSpPr>
        <p:spPr>
          <a:xfrm>
            <a:off x="850900" y="2921000"/>
            <a:ext cx="5410200" cy="6045200"/>
          </a:xfrm>
          <a:prstGeom prst="rect">
            <a:avLst/>
          </a:prstGeom>
        </p:spPr>
        <p:txBody>
          <a:bodyPr/>
          <a:lstStyle>
            <a:lvl1pPr marL="381000" indent="-381000">
              <a:spcBef>
                <a:spcPts val="3300"/>
              </a:spcBef>
              <a:buBlip>
                <a:blip r:embed="rId2"/>
              </a:buBlip>
              <a:defRPr sz="3300"/>
            </a:lvl1pPr>
            <a:lvl2pPr marL="762000" indent="-381000">
              <a:spcBef>
                <a:spcPts val="3300"/>
              </a:spcBef>
              <a:buBlip>
                <a:blip r:embed="rId2"/>
              </a:buBlip>
              <a:defRPr sz="3300"/>
            </a:lvl2pPr>
            <a:lvl3pPr marL="1143000" indent="-381000">
              <a:spcBef>
                <a:spcPts val="3300"/>
              </a:spcBef>
              <a:buBlip>
                <a:blip r:embed="rId2"/>
              </a:buBlip>
              <a:defRPr sz="3300"/>
            </a:lvl3pPr>
            <a:lvl4pPr marL="1524000" indent="-381000">
              <a:spcBef>
                <a:spcPts val="3300"/>
              </a:spcBef>
              <a:buBlip>
                <a:blip r:embed="rId2"/>
              </a:buBlip>
              <a:defRPr sz="3300"/>
            </a:lvl4pPr>
            <a:lvl5pPr marL="1905000" indent="-381000">
              <a:spcBef>
                <a:spcPts val="3300"/>
              </a:spcBef>
              <a:buBlip>
                <a:blip r:embed="rId2"/>
              </a:buBlip>
              <a:defRPr sz="3300"/>
            </a:lvl5pPr>
          </a:lstStyle>
          <a:p>
            <a:r>
              <a:t>Body Level One</a:t>
            </a:r>
          </a:p>
          <a:p>
            <a:pPr lvl="1"/>
            <a:r>
              <a:t>Body Level Two</a:t>
            </a:r>
          </a:p>
          <a:p>
            <a:pPr lvl="2"/>
            <a:r>
              <a:t>Body Level Three</a:t>
            </a:r>
          </a:p>
          <a:p>
            <a:pPr lvl="3"/>
            <a:r>
              <a:t>Body Level Four</a:t>
            </a:r>
          </a:p>
          <a:p>
            <a:pPr lvl="4"/>
            <a:r>
              <a:t>Body Level Five</a:t>
            </a:r>
          </a:p>
        </p:txBody>
      </p:sp>
      <p:sp>
        <p:nvSpPr>
          <p:cNvPr id="82"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89" name="Body Level One…"/>
          <p:cNvSpPr>
            <a:spLocks noGrp="1"/>
          </p:cNvSpPr>
          <p:nvPr>
            <p:ph type="body" idx="1"/>
          </p:nvPr>
        </p:nvSpPr>
        <p:spPr>
          <a:xfrm>
            <a:off x="850900" y="838200"/>
            <a:ext cx="11303000" cy="80772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90"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3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7" name="Image"/>
          <p:cNvSpPr>
            <a:spLocks noGrp="1"/>
          </p:cNvSpPr>
          <p:nvPr>
            <p:ph type="pic" sz="quarter" idx="13"/>
          </p:nvPr>
        </p:nvSpPr>
        <p:spPr>
          <a:xfrm>
            <a:off x="6845300" y="5207000"/>
            <a:ext cx="5041900" cy="3568700"/>
          </a:xfrm>
          <a:prstGeom prst="rect">
            <a:avLst/>
          </a:prstGeom>
          <a:ln w="9525">
            <a:round/>
          </a:ln>
        </p:spPr>
        <p:txBody>
          <a:bodyPr lIns="91439" tIns="45719" rIns="91439" bIns="45719" anchor="t">
            <a:noAutofit/>
          </a:bodyPr>
          <a:lstStyle/>
          <a:p>
            <a:endParaRPr/>
          </a:p>
        </p:txBody>
      </p:sp>
      <p:sp>
        <p:nvSpPr>
          <p:cNvPr id="98" name="Image"/>
          <p:cNvSpPr>
            <a:spLocks noGrp="1"/>
          </p:cNvSpPr>
          <p:nvPr>
            <p:ph type="pic" sz="quarter" idx="14"/>
          </p:nvPr>
        </p:nvSpPr>
        <p:spPr>
          <a:xfrm>
            <a:off x="6845300" y="990600"/>
            <a:ext cx="5041900" cy="3556000"/>
          </a:xfrm>
          <a:prstGeom prst="rect">
            <a:avLst/>
          </a:prstGeom>
          <a:ln w="9525">
            <a:round/>
          </a:ln>
        </p:spPr>
        <p:txBody>
          <a:bodyPr lIns="91439" tIns="45719" rIns="91439" bIns="45719" anchor="t">
            <a:noAutofit/>
          </a:bodyPr>
          <a:lstStyle/>
          <a:p>
            <a:endParaRPr/>
          </a:p>
        </p:txBody>
      </p:sp>
      <p:sp>
        <p:nvSpPr>
          <p:cNvPr id="99" name="Image"/>
          <p:cNvSpPr>
            <a:spLocks noGrp="1"/>
          </p:cNvSpPr>
          <p:nvPr>
            <p:ph type="pic" sz="half" idx="15"/>
          </p:nvPr>
        </p:nvSpPr>
        <p:spPr>
          <a:xfrm>
            <a:off x="1155700" y="990600"/>
            <a:ext cx="5041900" cy="7772400"/>
          </a:xfrm>
          <a:prstGeom prst="rect">
            <a:avLst/>
          </a:prstGeom>
          <a:ln w="9525">
            <a:round/>
          </a:ln>
        </p:spPr>
        <p:txBody>
          <a:bodyPr lIns="91439" tIns="45719" rIns="91439" bIns="45719" anchor="t">
            <a:noAutofit/>
          </a:bodyPr>
          <a:lstStyle/>
          <a:p>
            <a:endParaRPr/>
          </a:p>
        </p:txBody>
      </p:sp>
      <p:sp>
        <p:nvSpPr>
          <p:cNvPr id="100" name="Slide Number"/>
          <p:cNvSpPr>
            <a:spLocks noGrp="1"/>
          </p:cNvSpPr>
          <p:nvPr>
            <p:ph type="sldNum" sz="quarter" idx="2"/>
          </p:nvPr>
        </p:nvSpPr>
        <p:spPr>
          <a:xfrm>
            <a:off x="6366789" y="9245599"/>
            <a:ext cx="283922" cy="381001"/>
          </a:xfrm>
          <a:prstGeom prst="rect">
            <a:avLst/>
          </a:prstGeom>
          <a:noFill/>
        </p:spPr>
        <p:txBody>
          <a:bodyPr anchor="b"/>
          <a:lstStyle>
            <a:lvl1pPr>
              <a:defRPr>
                <a:solidFill>
                  <a:srgbClr val="FAEFE0"/>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Line"/>
          <p:cNvSpPr/>
          <p:nvPr/>
        </p:nvSpPr>
        <p:spPr>
          <a:xfrm>
            <a:off x="317248" y="2438400"/>
            <a:ext cx="12383234" cy="128"/>
          </a:xfrm>
          <a:prstGeom prst="line">
            <a:avLst/>
          </a:prstGeom>
          <a:ln w="12700">
            <a:solidFill>
              <a:srgbClr val="998074">
                <a:alpha val="75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 name="Title Text"/>
          <p:cNvSpPr>
            <a:spLocks noGrp="1"/>
          </p:cNvSpPr>
          <p:nvPr>
            <p:ph type="title"/>
          </p:nvPr>
        </p:nvSpPr>
        <p:spPr>
          <a:xfrm>
            <a:off x="850900" y="838200"/>
            <a:ext cx="11303000" cy="1270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4" name="Body Level One…"/>
          <p:cNvSpPr>
            <a:spLocks noGrp="1"/>
          </p:cNvSpPr>
          <p:nvPr>
            <p:ph type="body" idx="1"/>
          </p:nvPr>
        </p:nvSpPr>
        <p:spPr>
          <a:xfrm>
            <a:off x="850900" y="2755900"/>
            <a:ext cx="11303000" cy="6350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Body Level One</a:t>
            </a:r>
          </a:p>
          <a:p>
            <a:pPr lvl="1"/>
            <a:r>
              <a:t>Body Level Two</a:t>
            </a:r>
          </a:p>
          <a:p>
            <a:pPr lvl="2"/>
            <a:r>
              <a:t>Body Level Three</a:t>
            </a:r>
          </a:p>
          <a:p>
            <a:pPr lvl="3"/>
            <a:r>
              <a:t>Body Level Four</a:t>
            </a:r>
          </a:p>
          <a:p>
            <a:pPr lvl="4"/>
            <a:r>
              <a:t>Body Level Five</a:t>
            </a:r>
          </a:p>
        </p:txBody>
      </p:sp>
      <p:sp>
        <p:nvSpPr>
          <p:cNvPr id="5" name="Slide Number"/>
          <p:cNvSpPr>
            <a:spLocks noGrp="1"/>
          </p:cNvSpPr>
          <p:nvPr>
            <p:ph type="sldNum" sz="quarter" idx="2"/>
          </p:nvPr>
        </p:nvSpPr>
        <p:spPr>
          <a:xfrm>
            <a:off x="6366789" y="9245600"/>
            <a:ext cx="283922" cy="381000"/>
          </a:xfrm>
          <a:prstGeom prst="rect">
            <a:avLst/>
          </a:prstGeom>
          <a:gradFill>
            <a:gsLst>
              <a:gs pos="0">
                <a:srgbClr val="FDEFE1"/>
              </a:gs>
              <a:gs pos="100000">
                <a:srgbClr val="FAECDB"/>
              </a:gs>
            </a:gsLst>
            <a:lin ang="5400000"/>
          </a:gradFill>
          <a:ln w="12700">
            <a:miter lim="400000"/>
          </a:ln>
        </p:spPr>
        <p:txBody>
          <a:bodyPr wrap="none" lIns="50800" tIns="50800" rIns="50800" bIns="50800">
            <a:spAutoFit/>
          </a:bodyPr>
          <a:lstStyle>
            <a:lvl1pPr>
              <a:defRPr sz="1800">
                <a:solidFill>
                  <a:srgbClr val="503B28"/>
                </a:solidFill>
                <a:latin typeface="Bodoni SvtyTwo OS ITC TT-BookIt"/>
                <a:ea typeface="Bodoni SvtyTwo OS ITC TT-BookIt"/>
                <a:cs typeface="Bodoni SvtyTwo OS ITC TT-BookIt"/>
                <a:sym typeface="Bodoni SvtyTwo OS ITC TT-BookI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8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cademy Engraved LET"/>
        </a:defRPr>
      </a:lvl1pPr>
      <a:lvl2pPr marL="0" marR="0" indent="228600" algn="ctr" defTabSz="584200" rtl="0" latinLnBrk="0">
        <a:lnSpc>
          <a:spcPct val="8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cademy Engraved LET"/>
        </a:defRPr>
      </a:lvl2pPr>
      <a:lvl3pPr marL="0" marR="0" indent="457200" algn="ctr" defTabSz="584200" rtl="0" latinLnBrk="0">
        <a:lnSpc>
          <a:spcPct val="8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cademy Engraved LET"/>
        </a:defRPr>
      </a:lvl3pPr>
      <a:lvl4pPr marL="0" marR="0" indent="685800" algn="ctr" defTabSz="584200" rtl="0" latinLnBrk="0">
        <a:lnSpc>
          <a:spcPct val="8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cademy Engraved LET"/>
        </a:defRPr>
      </a:lvl4pPr>
      <a:lvl5pPr marL="0" marR="0" indent="914400" algn="ctr" defTabSz="584200" rtl="0" latinLnBrk="0">
        <a:lnSpc>
          <a:spcPct val="8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cademy Engraved LET"/>
        </a:defRPr>
      </a:lvl5pPr>
      <a:lvl6pPr marL="0" marR="0" indent="1143000" algn="ctr" defTabSz="584200" rtl="0" latinLnBrk="0">
        <a:lnSpc>
          <a:spcPct val="8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cademy Engraved LET"/>
        </a:defRPr>
      </a:lvl6pPr>
      <a:lvl7pPr marL="0" marR="0" indent="1371600" algn="ctr" defTabSz="584200" rtl="0" latinLnBrk="0">
        <a:lnSpc>
          <a:spcPct val="8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cademy Engraved LET"/>
        </a:defRPr>
      </a:lvl7pPr>
      <a:lvl8pPr marL="0" marR="0" indent="1600200" algn="ctr" defTabSz="584200" rtl="0" latinLnBrk="0">
        <a:lnSpc>
          <a:spcPct val="8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cademy Engraved LET"/>
        </a:defRPr>
      </a:lvl8pPr>
      <a:lvl9pPr marL="0" marR="0" indent="1828800" algn="ctr" defTabSz="584200" rtl="0" latinLnBrk="0">
        <a:lnSpc>
          <a:spcPct val="8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cademy Engraved LET"/>
        </a:defRPr>
      </a:lvl9pPr>
    </p:titleStyle>
    <p:bodyStyle>
      <a:lvl1pPr marL="444500" marR="0" indent="-444500" algn="l" defTabSz="584200" rtl="0" latinLnBrk="0">
        <a:lnSpc>
          <a:spcPct val="110000"/>
        </a:lnSpc>
        <a:spcBef>
          <a:spcPts val="5500"/>
        </a:spcBef>
        <a:spcAft>
          <a:spcPts val="0"/>
        </a:spcAft>
        <a:buClrTx/>
        <a:buSzPct val="45000"/>
        <a:buFontTx/>
        <a:buBlip>
          <a:blip r:embed="rId15"/>
        </a:buBlip>
        <a:tabLst/>
        <a:defRPr sz="4000" b="0" i="0" u="none" strike="noStrike" cap="none" spc="0" baseline="0">
          <a:ln>
            <a:noFill/>
          </a:ln>
          <a:solidFill>
            <a:srgbClr val="57554B"/>
          </a:solidFill>
          <a:uFillTx/>
          <a:latin typeface="Hoefler Text"/>
          <a:ea typeface="Hoefler Text"/>
          <a:cs typeface="Hoefler Text"/>
          <a:sym typeface="Hoefler Text"/>
        </a:defRPr>
      </a:lvl1pPr>
      <a:lvl2pPr marL="889000" marR="0" indent="-444500" algn="l" defTabSz="584200" rtl="0" latinLnBrk="0">
        <a:lnSpc>
          <a:spcPct val="110000"/>
        </a:lnSpc>
        <a:spcBef>
          <a:spcPts val="5500"/>
        </a:spcBef>
        <a:spcAft>
          <a:spcPts val="0"/>
        </a:spcAft>
        <a:buClrTx/>
        <a:buSzPct val="45000"/>
        <a:buFontTx/>
        <a:buBlip>
          <a:blip r:embed="rId15"/>
        </a:buBlip>
        <a:tabLst/>
        <a:defRPr sz="4000" b="0" i="0" u="none" strike="noStrike" cap="none" spc="0" baseline="0">
          <a:ln>
            <a:noFill/>
          </a:ln>
          <a:solidFill>
            <a:srgbClr val="57554B"/>
          </a:solidFill>
          <a:uFillTx/>
          <a:latin typeface="Hoefler Text"/>
          <a:ea typeface="Hoefler Text"/>
          <a:cs typeface="Hoefler Text"/>
          <a:sym typeface="Hoefler Text"/>
        </a:defRPr>
      </a:lvl2pPr>
      <a:lvl3pPr marL="1333500" marR="0" indent="-444500" algn="l" defTabSz="584200" rtl="0" latinLnBrk="0">
        <a:lnSpc>
          <a:spcPct val="110000"/>
        </a:lnSpc>
        <a:spcBef>
          <a:spcPts val="5500"/>
        </a:spcBef>
        <a:spcAft>
          <a:spcPts val="0"/>
        </a:spcAft>
        <a:buClrTx/>
        <a:buSzPct val="45000"/>
        <a:buFontTx/>
        <a:buBlip>
          <a:blip r:embed="rId15"/>
        </a:buBlip>
        <a:tabLst/>
        <a:defRPr sz="4000" b="0" i="0" u="none" strike="noStrike" cap="none" spc="0" baseline="0">
          <a:ln>
            <a:noFill/>
          </a:ln>
          <a:solidFill>
            <a:srgbClr val="57554B"/>
          </a:solidFill>
          <a:uFillTx/>
          <a:latin typeface="Hoefler Text"/>
          <a:ea typeface="Hoefler Text"/>
          <a:cs typeface="Hoefler Text"/>
          <a:sym typeface="Hoefler Text"/>
        </a:defRPr>
      </a:lvl3pPr>
      <a:lvl4pPr marL="1778000" marR="0" indent="-444500" algn="l" defTabSz="584200" rtl="0" latinLnBrk="0">
        <a:lnSpc>
          <a:spcPct val="110000"/>
        </a:lnSpc>
        <a:spcBef>
          <a:spcPts val="5500"/>
        </a:spcBef>
        <a:spcAft>
          <a:spcPts val="0"/>
        </a:spcAft>
        <a:buClrTx/>
        <a:buSzPct val="45000"/>
        <a:buFontTx/>
        <a:buBlip>
          <a:blip r:embed="rId15"/>
        </a:buBlip>
        <a:tabLst/>
        <a:defRPr sz="4000" b="0" i="0" u="none" strike="noStrike" cap="none" spc="0" baseline="0">
          <a:ln>
            <a:noFill/>
          </a:ln>
          <a:solidFill>
            <a:srgbClr val="57554B"/>
          </a:solidFill>
          <a:uFillTx/>
          <a:latin typeface="Hoefler Text"/>
          <a:ea typeface="Hoefler Text"/>
          <a:cs typeface="Hoefler Text"/>
          <a:sym typeface="Hoefler Text"/>
        </a:defRPr>
      </a:lvl4pPr>
      <a:lvl5pPr marL="2222500" marR="0" indent="-444500" algn="l" defTabSz="584200" rtl="0" latinLnBrk="0">
        <a:lnSpc>
          <a:spcPct val="110000"/>
        </a:lnSpc>
        <a:spcBef>
          <a:spcPts val="5500"/>
        </a:spcBef>
        <a:spcAft>
          <a:spcPts val="0"/>
        </a:spcAft>
        <a:buClrTx/>
        <a:buSzPct val="45000"/>
        <a:buFontTx/>
        <a:buBlip>
          <a:blip r:embed="rId15"/>
        </a:buBlip>
        <a:tabLst/>
        <a:defRPr sz="4000" b="0" i="0" u="none" strike="noStrike" cap="none" spc="0" baseline="0">
          <a:ln>
            <a:noFill/>
          </a:ln>
          <a:solidFill>
            <a:srgbClr val="57554B"/>
          </a:solidFill>
          <a:uFillTx/>
          <a:latin typeface="Hoefler Text"/>
          <a:ea typeface="Hoefler Text"/>
          <a:cs typeface="Hoefler Text"/>
          <a:sym typeface="Hoefler Text"/>
        </a:defRPr>
      </a:lvl5pPr>
      <a:lvl6pPr marL="2667000" marR="0" indent="-444500" algn="l" defTabSz="584200" rtl="0" latinLnBrk="0">
        <a:lnSpc>
          <a:spcPct val="110000"/>
        </a:lnSpc>
        <a:spcBef>
          <a:spcPts val="5500"/>
        </a:spcBef>
        <a:spcAft>
          <a:spcPts val="0"/>
        </a:spcAft>
        <a:buClrTx/>
        <a:buSzPct val="45000"/>
        <a:buFontTx/>
        <a:buBlip>
          <a:blip r:embed="rId15"/>
        </a:buBlip>
        <a:tabLst/>
        <a:defRPr sz="4000" b="0" i="0" u="none" strike="noStrike" cap="none" spc="0" baseline="0">
          <a:ln>
            <a:noFill/>
          </a:ln>
          <a:solidFill>
            <a:srgbClr val="57554B"/>
          </a:solidFill>
          <a:uFillTx/>
          <a:latin typeface="Hoefler Text"/>
          <a:ea typeface="Hoefler Text"/>
          <a:cs typeface="Hoefler Text"/>
          <a:sym typeface="Hoefler Text"/>
        </a:defRPr>
      </a:lvl6pPr>
      <a:lvl7pPr marL="3111500" marR="0" indent="-444500" algn="l" defTabSz="584200" rtl="0" latinLnBrk="0">
        <a:lnSpc>
          <a:spcPct val="110000"/>
        </a:lnSpc>
        <a:spcBef>
          <a:spcPts val="5500"/>
        </a:spcBef>
        <a:spcAft>
          <a:spcPts val="0"/>
        </a:spcAft>
        <a:buClrTx/>
        <a:buSzPct val="45000"/>
        <a:buFontTx/>
        <a:buBlip>
          <a:blip r:embed="rId15"/>
        </a:buBlip>
        <a:tabLst/>
        <a:defRPr sz="4000" b="0" i="0" u="none" strike="noStrike" cap="none" spc="0" baseline="0">
          <a:ln>
            <a:noFill/>
          </a:ln>
          <a:solidFill>
            <a:srgbClr val="57554B"/>
          </a:solidFill>
          <a:uFillTx/>
          <a:latin typeface="Hoefler Text"/>
          <a:ea typeface="Hoefler Text"/>
          <a:cs typeface="Hoefler Text"/>
          <a:sym typeface="Hoefler Text"/>
        </a:defRPr>
      </a:lvl7pPr>
      <a:lvl8pPr marL="3556000" marR="0" indent="-444500" algn="l" defTabSz="584200" rtl="0" latinLnBrk="0">
        <a:lnSpc>
          <a:spcPct val="110000"/>
        </a:lnSpc>
        <a:spcBef>
          <a:spcPts val="5500"/>
        </a:spcBef>
        <a:spcAft>
          <a:spcPts val="0"/>
        </a:spcAft>
        <a:buClrTx/>
        <a:buSzPct val="45000"/>
        <a:buFontTx/>
        <a:buBlip>
          <a:blip r:embed="rId15"/>
        </a:buBlip>
        <a:tabLst/>
        <a:defRPr sz="4000" b="0" i="0" u="none" strike="noStrike" cap="none" spc="0" baseline="0">
          <a:ln>
            <a:noFill/>
          </a:ln>
          <a:solidFill>
            <a:srgbClr val="57554B"/>
          </a:solidFill>
          <a:uFillTx/>
          <a:latin typeface="Hoefler Text"/>
          <a:ea typeface="Hoefler Text"/>
          <a:cs typeface="Hoefler Text"/>
          <a:sym typeface="Hoefler Text"/>
        </a:defRPr>
      </a:lvl8pPr>
      <a:lvl9pPr marL="4000500" marR="0" indent="-444500" algn="l" defTabSz="584200" rtl="0" latinLnBrk="0">
        <a:lnSpc>
          <a:spcPct val="110000"/>
        </a:lnSpc>
        <a:spcBef>
          <a:spcPts val="5500"/>
        </a:spcBef>
        <a:spcAft>
          <a:spcPts val="0"/>
        </a:spcAft>
        <a:buClrTx/>
        <a:buSzPct val="45000"/>
        <a:buFontTx/>
        <a:buBlip>
          <a:blip r:embed="rId15"/>
        </a:buBlip>
        <a:tabLst/>
        <a:defRPr sz="4000" b="0" i="0" u="none" strike="noStrike" cap="none" spc="0" baseline="0">
          <a:ln>
            <a:noFill/>
          </a:ln>
          <a:solidFill>
            <a:srgbClr val="57554B"/>
          </a:solidFill>
          <a:uFillTx/>
          <a:latin typeface="Hoefler Text"/>
          <a:ea typeface="Hoefler Text"/>
          <a:cs typeface="Hoefler Text"/>
          <a:sym typeface="Hoefler Tex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odoni SvtyTwo OS ITC TT-BookI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odoni SvtyTwo OS ITC TT-BookI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odoni SvtyTwo OS ITC TT-BookI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odoni SvtyTwo OS ITC TT-BookI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odoni SvtyTwo OS ITC TT-BookI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odoni SvtyTwo OS ITC TT-BookI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odoni SvtyTwo OS ITC TT-BookI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odoni SvtyTwo OS ITC TT-BookI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odoni SvtyTwo OS ITC TT-BookI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image" Target="../media/image8.t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t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2.ti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tif"/><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hyperlink" Target="http://www.bbc.co.uk/schools/primaryhistory/anglo_saxons/kings_and_laws/glossary/index.sht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ti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Episode 6 - Order Order!"/>
          <p:cNvSpPr>
            <a:spLocks noGrp="1"/>
          </p:cNvSpPr>
          <p:nvPr>
            <p:ph type="ctrTitle"/>
          </p:nvPr>
        </p:nvSpPr>
        <p:spPr>
          <a:xfrm>
            <a:off x="1117600" y="533400"/>
            <a:ext cx="10769600" cy="2540000"/>
          </a:xfrm>
          <a:prstGeom prst="rect">
            <a:avLst/>
          </a:prstGeom>
        </p:spPr>
        <p:txBody>
          <a:bodyPr/>
          <a:lstStyle>
            <a:lvl1pPr>
              <a:defRPr>
                <a:solidFill>
                  <a:schemeClr val="accent5">
                    <a:satOff val="14285"/>
                    <a:lumOff val="-13364"/>
                  </a:schemeClr>
                </a:solidFill>
                <a:latin typeface="Phosphate Inline"/>
                <a:ea typeface="Phosphate Inline"/>
                <a:cs typeface="Phosphate Inline"/>
                <a:sym typeface="Phosphate Inline"/>
              </a:defRPr>
            </a:lvl1pPr>
          </a:lstStyle>
          <a:p>
            <a:r>
              <a:t>Episode 6 - Order Order!</a:t>
            </a:r>
          </a:p>
        </p:txBody>
      </p:sp>
      <p:sp>
        <p:nvSpPr>
          <p:cNvPr id="134" name="To know who ruled and why…"/>
          <p:cNvSpPr>
            <a:spLocks noGrp="1"/>
          </p:cNvSpPr>
          <p:nvPr>
            <p:ph type="subTitle" sz="half" idx="1"/>
          </p:nvPr>
        </p:nvSpPr>
        <p:spPr>
          <a:xfrm>
            <a:off x="1117600" y="5041900"/>
            <a:ext cx="10769600" cy="2898031"/>
          </a:xfrm>
          <a:prstGeom prst="rect">
            <a:avLst/>
          </a:prstGeom>
        </p:spPr>
        <p:txBody>
          <a:bodyPr/>
          <a:lstStyle/>
          <a:p>
            <a:pPr marL="228600" indent="-228600">
              <a:buSzPct val="100000"/>
              <a:buChar char="•"/>
              <a:defRPr>
                <a:solidFill>
                  <a:srgbClr val="000000"/>
                </a:solidFill>
              </a:defRPr>
            </a:pPr>
            <a:r>
              <a:t>To know who ruled and why</a:t>
            </a:r>
          </a:p>
          <a:p>
            <a:pPr marL="228600" indent="-228600">
              <a:buSzPct val="100000"/>
              <a:buChar char="•"/>
              <a:defRPr>
                <a:solidFill>
                  <a:srgbClr val="000000"/>
                </a:solidFill>
              </a:defRPr>
            </a:pPr>
            <a:r>
              <a:t>To understand how order was kept.</a:t>
            </a:r>
          </a:p>
          <a:p>
            <a:pPr marL="228600" indent="-228600">
              <a:buSzPct val="100000"/>
              <a:buChar char="•"/>
              <a:defRPr>
                <a:solidFill>
                  <a:srgbClr val="000000"/>
                </a:solidFill>
              </a:defRPr>
            </a:pPr>
            <a:r>
              <a:t>To describe and compare crime and punishment. </a:t>
            </a:r>
          </a:p>
        </p:txBody>
      </p:sp>
      <p:pic>
        <p:nvPicPr>
          <p:cNvPr id="135" name="pasted-image.tiff" descr="pasted-image.tiff"/>
          <p:cNvPicPr>
            <a:picLocks noChangeAspect="1"/>
          </p:cNvPicPr>
          <p:nvPr/>
        </p:nvPicPr>
        <p:blipFill>
          <a:blip r:embed="rId2">
            <a:alphaModFix amt="10037"/>
            <a:extLst/>
          </a:blip>
          <a:stretch>
            <a:fillRect/>
          </a:stretch>
        </p:blipFill>
        <p:spPr>
          <a:xfrm rot="20282794">
            <a:off x="2000250" y="3981450"/>
            <a:ext cx="5942013" cy="3998605"/>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How can society be ruled?"/>
          <p:cNvSpPr>
            <a:spLocks noGrp="1"/>
          </p:cNvSpPr>
          <p:nvPr>
            <p:ph type="ctrTitle"/>
          </p:nvPr>
        </p:nvSpPr>
        <p:spPr>
          <a:xfrm>
            <a:off x="1231900" y="-850900"/>
            <a:ext cx="10769600" cy="2540000"/>
          </a:xfrm>
          <a:prstGeom prst="rect">
            <a:avLst/>
          </a:prstGeom>
        </p:spPr>
        <p:txBody>
          <a:bodyPr/>
          <a:lstStyle>
            <a:lvl1pPr>
              <a:defRPr sz="4800">
                <a:solidFill>
                  <a:schemeClr val="accent5">
                    <a:satOff val="14285"/>
                    <a:lumOff val="-13364"/>
                  </a:schemeClr>
                </a:solidFill>
              </a:defRPr>
            </a:lvl1pPr>
          </a:lstStyle>
          <a:p>
            <a:r>
              <a:t>How can society be ruled?</a:t>
            </a:r>
          </a:p>
        </p:txBody>
      </p:sp>
      <p:pic>
        <p:nvPicPr>
          <p:cNvPr id="138" name="pasted-image.tiff" descr="pasted-image.tiff"/>
          <p:cNvPicPr>
            <a:picLocks noChangeAspect="1"/>
          </p:cNvPicPr>
          <p:nvPr/>
        </p:nvPicPr>
        <p:blipFill>
          <a:blip r:embed="rId2">
            <a:extLst/>
          </a:blip>
          <a:stretch>
            <a:fillRect/>
          </a:stretch>
        </p:blipFill>
        <p:spPr>
          <a:xfrm>
            <a:off x="1752600" y="5410200"/>
            <a:ext cx="3972007" cy="2975171"/>
          </a:xfrm>
          <a:prstGeom prst="rect">
            <a:avLst/>
          </a:prstGeom>
          <a:ln w="12700">
            <a:miter lim="400000"/>
          </a:ln>
        </p:spPr>
      </p:pic>
      <p:pic>
        <p:nvPicPr>
          <p:cNvPr id="139" name="pasted-image.tiff" descr="pasted-image.tiff"/>
          <p:cNvPicPr>
            <a:picLocks noChangeAspect="1"/>
          </p:cNvPicPr>
          <p:nvPr/>
        </p:nvPicPr>
        <p:blipFill>
          <a:blip r:embed="rId3">
            <a:extLst/>
          </a:blip>
          <a:stretch>
            <a:fillRect/>
          </a:stretch>
        </p:blipFill>
        <p:spPr>
          <a:xfrm>
            <a:off x="6962693" y="5410200"/>
            <a:ext cx="3972007" cy="2975171"/>
          </a:xfrm>
          <a:prstGeom prst="rect">
            <a:avLst/>
          </a:prstGeom>
          <a:ln w="12700">
            <a:miter lim="400000"/>
          </a:ln>
        </p:spPr>
      </p:pic>
      <p:sp>
        <p:nvSpPr>
          <p:cNvPr id="140" name="There are two major types of political system.…"/>
          <p:cNvSpPr/>
          <p:nvPr/>
        </p:nvSpPr>
        <p:spPr>
          <a:xfrm>
            <a:off x="1916744" y="1568449"/>
            <a:ext cx="9653912" cy="30353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defRPr sz="2400">
                <a:latin typeface="Avenir Book"/>
                <a:ea typeface="Avenir Book"/>
                <a:cs typeface="Avenir Book"/>
                <a:sym typeface="Avenir Book"/>
              </a:defRPr>
            </a:pPr>
            <a:r>
              <a:t>There are two major types of political system. </a:t>
            </a:r>
          </a:p>
          <a:p>
            <a:pPr>
              <a:defRPr sz="2400">
                <a:latin typeface="Avenir Book"/>
                <a:ea typeface="Avenir Book"/>
                <a:cs typeface="Avenir Book"/>
                <a:sym typeface="Avenir Book"/>
              </a:defRPr>
            </a:pPr>
            <a:endParaRPr/>
          </a:p>
          <a:p>
            <a:pPr>
              <a:defRPr sz="2400">
                <a:latin typeface="Avenir Heavy"/>
                <a:ea typeface="Avenir Heavy"/>
                <a:cs typeface="Avenir Heavy"/>
                <a:sym typeface="Avenir Heavy"/>
              </a:defRPr>
            </a:pPr>
            <a:r>
              <a:t>TALK-PAIR-SHARE </a:t>
            </a:r>
          </a:p>
          <a:p>
            <a:pPr>
              <a:defRPr sz="2400">
                <a:latin typeface="Avenir Book"/>
                <a:ea typeface="Avenir Book"/>
                <a:cs typeface="Avenir Book"/>
                <a:sym typeface="Avenir Book"/>
              </a:defRPr>
            </a:pPr>
            <a:endParaRPr/>
          </a:p>
          <a:p>
            <a:pPr>
              <a:defRPr sz="2400">
                <a:latin typeface="Avenir Book"/>
                <a:ea typeface="Avenir Book"/>
                <a:cs typeface="Avenir Book"/>
                <a:sym typeface="Avenir Book"/>
              </a:defRPr>
            </a:pPr>
            <a:r>
              <a:t>What are these two systems?</a:t>
            </a:r>
          </a:p>
          <a:p>
            <a:pPr>
              <a:defRPr sz="2400">
                <a:latin typeface="Avenir Book"/>
                <a:ea typeface="Avenir Book"/>
                <a:cs typeface="Avenir Book"/>
                <a:sym typeface="Avenir Book"/>
              </a:defRPr>
            </a:pPr>
            <a:r>
              <a:t>Which is the best and why?</a:t>
            </a:r>
          </a:p>
          <a:p>
            <a:pPr>
              <a:defRPr sz="2400">
                <a:latin typeface="Avenir Book"/>
                <a:ea typeface="Avenir Book"/>
                <a:cs typeface="Avenir Book"/>
                <a:sym typeface="Avenir Book"/>
              </a:defRPr>
            </a:pPr>
            <a:r>
              <a:t>Which might have been used by the Anglo Saxons and why?</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By around AD600 there were five important Anglo-Saxon kingdoms. They were Northumbria, Mercia, Wessex, Kent and East Anglia. From time to time, the strongest king would claim to be 'bretwalda' - which meant ruler of all Britain. Perhaps the most famous king was Offa. Offa was King of Mercia from AD757 to 796. Mercia was the strongest kingdom in Anglo-Saxon England, and Offa was the most powerful English king."/>
          <p:cNvSpPr>
            <a:spLocks noGrp="1"/>
          </p:cNvSpPr>
          <p:nvPr>
            <p:ph type="body" sz="quarter" idx="1"/>
          </p:nvPr>
        </p:nvSpPr>
        <p:spPr>
          <a:xfrm>
            <a:off x="875704" y="5302250"/>
            <a:ext cx="6642895" cy="3414713"/>
          </a:xfrm>
          <a:prstGeom prst="rect">
            <a:avLst/>
          </a:prstGeom>
        </p:spPr>
        <p:txBody>
          <a:bodyPr/>
          <a:lstStyle/>
          <a:p>
            <a:pPr defTabSz="268731">
              <a:lnSpc>
                <a:spcPct val="110000"/>
              </a:lnSpc>
              <a:spcBef>
                <a:spcPts val="2500"/>
              </a:spcBef>
              <a:defRPr sz="1840">
                <a:solidFill>
                  <a:srgbClr val="57554B"/>
                </a:solidFill>
                <a:latin typeface="Avenir Book"/>
                <a:ea typeface="Avenir Book"/>
                <a:cs typeface="Avenir Book"/>
                <a:sym typeface="Avenir Book"/>
              </a:defRPr>
            </a:pPr>
            <a:r>
              <a:t>By around AD600 there were five important Anglo-Saxon kingdoms. They were </a:t>
            </a:r>
            <a:r>
              <a:rPr u="sng">
                <a:solidFill>
                  <a:schemeClr val="accent6">
                    <a:hueOff val="119326"/>
                    <a:satOff val="3612"/>
                    <a:lumOff val="-24780"/>
                  </a:schemeClr>
                </a:solidFill>
              </a:rPr>
              <a:t>Northumbria</a:t>
            </a:r>
            <a:r>
              <a:t>, </a:t>
            </a:r>
            <a:r>
              <a:rPr u="sng">
                <a:solidFill>
                  <a:schemeClr val="accent6">
                    <a:hueOff val="119326"/>
                    <a:satOff val="3612"/>
                    <a:lumOff val="-24780"/>
                  </a:schemeClr>
                </a:solidFill>
              </a:rPr>
              <a:t>Mercia</a:t>
            </a:r>
            <a:r>
              <a:t>, </a:t>
            </a:r>
            <a:r>
              <a:rPr u="sng">
                <a:solidFill>
                  <a:schemeClr val="accent6">
                    <a:hueOff val="119326"/>
                    <a:satOff val="3612"/>
                    <a:lumOff val="-24780"/>
                  </a:schemeClr>
                </a:solidFill>
              </a:rPr>
              <a:t>Wessex</a:t>
            </a:r>
            <a:r>
              <a:t>, </a:t>
            </a:r>
            <a:r>
              <a:rPr u="sng"/>
              <a:t>Kent</a:t>
            </a:r>
            <a:r>
              <a:t> and </a:t>
            </a:r>
            <a:r>
              <a:rPr u="sng">
                <a:solidFill>
                  <a:schemeClr val="accent6">
                    <a:hueOff val="119326"/>
                    <a:satOff val="3612"/>
                    <a:lumOff val="-24780"/>
                  </a:schemeClr>
                </a:solidFill>
              </a:rPr>
              <a:t>East Anglia.</a:t>
            </a:r>
            <a:r>
              <a:t> From time to time, the strongest king would claim to be </a:t>
            </a:r>
            <a:r>
              <a:rPr>
                <a:latin typeface="Avenir Heavy"/>
                <a:ea typeface="Avenir Heavy"/>
                <a:cs typeface="Avenir Heavy"/>
                <a:sym typeface="Avenir Heavy"/>
              </a:rPr>
              <a:t>'bretwalda'</a:t>
            </a:r>
            <a:r>
              <a:t> - which meant ruler of all Britain. Perhaps the most famous king was Offa. Offa was King of Mercia from AD757 to 796. Mercia was the strongest kingdom in Anglo-Saxon England, and Offa was the most powerful English king. </a:t>
            </a:r>
          </a:p>
        </p:txBody>
      </p:sp>
      <p:sp>
        <p:nvSpPr>
          <p:cNvPr id="143" name="Anglo Saxon Monarchy"/>
          <p:cNvSpPr>
            <a:spLocks noGrp="1"/>
          </p:cNvSpPr>
          <p:nvPr>
            <p:ph type="title"/>
          </p:nvPr>
        </p:nvSpPr>
        <p:spPr>
          <a:xfrm>
            <a:off x="855190" y="-241300"/>
            <a:ext cx="11294419" cy="2540000"/>
          </a:xfrm>
          <a:prstGeom prst="rect">
            <a:avLst/>
          </a:prstGeom>
        </p:spPr>
        <p:txBody>
          <a:bodyPr/>
          <a:lstStyle>
            <a:lvl1pPr>
              <a:defRPr sz="4800">
                <a:solidFill>
                  <a:schemeClr val="accent5">
                    <a:satOff val="14285"/>
                    <a:lumOff val="-13364"/>
                  </a:schemeClr>
                </a:solidFill>
              </a:defRPr>
            </a:lvl1pPr>
          </a:lstStyle>
          <a:p>
            <a:r>
              <a:t>Anglo Saxon Monarchy</a:t>
            </a:r>
          </a:p>
        </p:txBody>
      </p:sp>
      <p:grpSp>
        <p:nvGrpSpPr>
          <p:cNvPr id="146" name="pasted-image.tiff"/>
          <p:cNvGrpSpPr/>
          <p:nvPr/>
        </p:nvGrpSpPr>
        <p:grpSpPr>
          <a:xfrm>
            <a:off x="7810500" y="2584313"/>
            <a:ext cx="3849339" cy="4661174"/>
            <a:chOff x="0" y="0"/>
            <a:chExt cx="3849338" cy="4661173"/>
          </a:xfrm>
        </p:grpSpPr>
        <p:pic>
          <p:nvPicPr>
            <p:cNvPr id="145" name="pasted-image.tiff" descr="pasted-image.tiff"/>
            <p:cNvPicPr>
              <a:picLocks noChangeAspect="1"/>
            </p:cNvPicPr>
            <p:nvPr/>
          </p:nvPicPr>
          <p:blipFill>
            <a:blip r:embed="rId2">
              <a:extLst/>
            </a:blip>
            <a:srcRect/>
            <a:stretch>
              <a:fillRect/>
            </a:stretch>
          </p:blipFill>
          <p:spPr>
            <a:xfrm>
              <a:off x="279400" y="254000"/>
              <a:ext cx="3315939" cy="4076974"/>
            </a:xfrm>
            <a:prstGeom prst="rect">
              <a:avLst/>
            </a:prstGeom>
            <a:ln>
              <a:noFill/>
            </a:ln>
            <a:effectLst/>
          </p:spPr>
        </p:pic>
        <p:pic>
          <p:nvPicPr>
            <p:cNvPr id="144" name="pasted-image.tiff" descr="pasted-image.tiff"/>
            <p:cNvPicPr>
              <a:picLocks/>
            </p:cNvPicPr>
            <p:nvPr/>
          </p:nvPicPr>
          <p:blipFill>
            <a:blip r:embed="rId3">
              <a:extLst/>
            </a:blip>
            <a:stretch>
              <a:fillRect/>
            </a:stretch>
          </p:blipFill>
          <p:spPr>
            <a:xfrm>
              <a:off x="0" y="0"/>
              <a:ext cx="3849339" cy="4661174"/>
            </a:xfrm>
            <a:prstGeom prst="rect">
              <a:avLst/>
            </a:prstGeom>
            <a:effectLst/>
          </p:spPr>
        </p:pic>
      </p:grpSp>
      <p:sp>
        <p:nvSpPr>
          <p:cNvPr id="147" name="Each group of Anglo-Saxon settlers had a leader or war-chief. A strong leader became 'cyning' - Anglo-Saxon for ‘king'. Each king had a small army and ruled their kingdom."/>
          <p:cNvSpPr/>
          <p:nvPr/>
        </p:nvSpPr>
        <p:spPr>
          <a:xfrm>
            <a:off x="1409998" y="2368549"/>
            <a:ext cx="5574307" cy="21971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defRPr sz="2400">
                <a:latin typeface="Avenir Book"/>
                <a:ea typeface="Avenir Book"/>
                <a:cs typeface="Avenir Book"/>
                <a:sym typeface="Avenir Book"/>
              </a:defRPr>
            </a:pPr>
            <a:r>
              <a:t>Each group of Anglo-Saxon settlers had a leader or war-chief. A strong leader became </a:t>
            </a:r>
            <a:r>
              <a:rPr>
                <a:latin typeface="Avenir Heavy"/>
                <a:ea typeface="Avenir Heavy"/>
                <a:cs typeface="Avenir Heavy"/>
                <a:sym typeface="Avenir Heavy"/>
              </a:rPr>
              <a:t>'cyning'</a:t>
            </a:r>
            <a:r>
              <a:t> - Anglo-Saxon for ‘king'. Each king had a small army and ruled their kingdom.</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Monarchy vs Democracy!"/>
          <p:cNvSpPr>
            <a:spLocks noGrp="1"/>
          </p:cNvSpPr>
          <p:nvPr>
            <p:ph type="title"/>
          </p:nvPr>
        </p:nvSpPr>
        <p:spPr>
          <a:xfrm>
            <a:off x="775469" y="-596900"/>
            <a:ext cx="11453863" cy="2540000"/>
          </a:xfrm>
          <a:prstGeom prst="rect">
            <a:avLst/>
          </a:prstGeom>
        </p:spPr>
        <p:txBody>
          <a:bodyPr anchor="b"/>
          <a:lstStyle>
            <a:lvl1pPr>
              <a:defRPr sz="6400">
                <a:solidFill>
                  <a:schemeClr val="accent5">
                    <a:satOff val="14285"/>
                    <a:lumOff val="-13364"/>
                  </a:schemeClr>
                </a:solidFill>
                <a:latin typeface="Phosphate Inline"/>
                <a:ea typeface="Phosphate Inline"/>
                <a:cs typeface="Phosphate Inline"/>
                <a:sym typeface="Phosphate Inline"/>
              </a:defRPr>
            </a:lvl1pPr>
          </a:lstStyle>
          <a:p>
            <a:r>
              <a:t>Monarchy vs Democracy!</a:t>
            </a:r>
          </a:p>
        </p:txBody>
      </p:sp>
      <p:pic>
        <p:nvPicPr>
          <p:cNvPr id="150" name="pasted-image.tiff" descr="pasted-image.tiff"/>
          <p:cNvPicPr>
            <a:picLocks noChangeAspect="1"/>
          </p:cNvPicPr>
          <p:nvPr/>
        </p:nvPicPr>
        <p:blipFill>
          <a:blip r:embed="rId2">
            <a:extLst/>
          </a:blip>
          <a:stretch>
            <a:fillRect/>
          </a:stretch>
        </p:blipFill>
        <p:spPr>
          <a:xfrm>
            <a:off x="609600" y="2303801"/>
            <a:ext cx="11785600" cy="6620155"/>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Crime and Punishment"/>
          <p:cNvSpPr>
            <a:spLocks noGrp="1"/>
          </p:cNvSpPr>
          <p:nvPr>
            <p:ph type="title"/>
          </p:nvPr>
        </p:nvSpPr>
        <p:spPr>
          <a:xfrm>
            <a:off x="1009649" y="635000"/>
            <a:ext cx="10555289" cy="1090712"/>
          </a:xfrm>
          <a:prstGeom prst="rect">
            <a:avLst/>
          </a:prstGeom>
        </p:spPr>
        <p:txBody>
          <a:bodyPr anchor="b"/>
          <a:lstStyle>
            <a:lvl1pPr>
              <a:defRPr sz="4800">
                <a:solidFill>
                  <a:schemeClr val="accent5">
                    <a:satOff val="14285"/>
                    <a:lumOff val="-13364"/>
                  </a:schemeClr>
                </a:solidFill>
              </a:defRPr>
            </a:lvl1pPr>
          </a:lstStyle>
          <a:p>
            <a:r>
              <a:t>Crime and Punishment</a:t>
            </a:r>
          </a:p>
        </p:txBody>
      </p:sp>
      <p:pic>
        <p:nvPicPr>
          <p:cNvPr id="153" name="page2image13584.jpg" descr="page2image13584.jpg"/>
          <p:cNvPicPr>
            <a:picLocks noChangeAspect="1"/>
          </p:cNvPicPr>
          <p:nvPr/>
        </p:nvPicPr>
        <p:blipFill>
          <a:blip r:embed="rId2">
            <a:extLst/>
          </a:blip>
          <a:stretch>
            <a:fillRect/>
          </a:stretch>
        </p:blipFill>
        <p:spPr>
          <a:xfrm>
            <a:off x="1889125" y="2819400"/>
            <a:ext cx="1936696" cy="1968445"/>
          </a:xfrm>
          <a:prstGeom prst="rect">
            <a:avLst/>
          </a:prstGeom>
          <a:ln w="25400">
            <a:solidFill>
              <a:srgbClr val="000000"/>
            </a:solidFill>
            <a:miter lim="400000"/>
          </a:ln>
        </p:spPr>
      </p:pic>
      <p:sp>
        <p:nvSpPr>
          <p:cNvPr id="154" name="Text"/>
          <p:cNvSpPr/>
          <p:nvPr/>
        </p:nvSpPr>
        <p:spPr>
          <a:xfrm>
            <a:off x="5727700" y="3822699"/>
            <a:ext cx="190500" cy="4572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defTabSz="457200">
              <a:lnSpc>
                <a:spcPts val="2800"/>
              </a:lnSpc>
              <a:defRPr sz="1200">
                <a:solidFill>
                  <a:srgbClr val="000000"/>
                </a:solidFill>
                <a:latin typeface="Times"/>
                <a:ea typeface="Times"/>
                <a:cs typeface="Times"/>
                <a:sym typeface="Times"/>
              </a:defRPr>
            </a:lvl1pPr>
          </a:lstStyle>
          <a:p>
            <a:r>
              <a:t> </a:t>
            </a:r>
          </a:p>
        </p:txBody>
      </p:sp>
      <p:pic>
        <p:nvPicPr>
          <p:cNvPr id="155" name="pasted-image.tiff" descr="pasted-image.tiff"/>
          <p:cNvPicPr>
            <a:picLocks noChangeAspect="1"/>
          </p:cNvPicPr>
          <p:nvPr/>
        </p:nvPicPr>
        <p:blipFill>
          <a:blip r:embed="rId3">
            <a:extLst/>
          </a:blip>
          <a:stretch>
            <a:fillRect/>
          </a:stretch>
        </p:blipFill>
        <p:spPr>
          <a:xfrm>
            <a:off x="1016000" y="5448300"/>
            <a:ext cx="3683000" cy="2209800"/>
          </a:xfrm>
          <a:prstGeom prst="rect">
            <a:avLst/>
          </a:prstGeom>
          <a:ln w="25400">
            <a:solidFill>
              <a:srgbClr val="000000"/>
            </a:solidFill>
            <a:miter lim="400000"/>
          </a:ln>
        </p:spPr>
      </p:pic>
      <p:sp>
        <p:nvSpPr>
          <p:cNvPr id="156" name="The Anglo-Saxons didn't have prisons. People found guilty of crimes were either executed or punished with fines. If they ran away, they became 'outlaws' (outside the law), and anyone could hunt them down - unless they hid in a church.…"/>
          <p:cNvSpPr/>
          <p:nvPr/>
        </p:nvSpPr>
        <p:spPr>
          <a:xfrm>
            <a:off x="5096000" y="2051049"/>
            <a:ext cx="6978301" cy="63881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defRPr sz="2400">
                <a:latin typeface="Avenir Book"/>
                <a:ea typeface="Avenir Book"/>
                <a:cs typeface="Avenir Book"/>
                <a:sym typeface="Avenir Book"/>
              </a:defRPr>
            </a:pPr>
            <a:r>
              <a:t>The Anglo-Saxons didn't have prisons. People found guilty of crimes were either executed or punished with fines. If they ran away, they became </a:t>
            </a:r>
            <a:r>
              <a:rPr>
                <a:latin typeface="Avenir Heavy"/>
                <a:ea typeface="Avenir Heavy"/>
                <a:cs typeface="Avenir Heavy"/>
                <a:sym typeface="Avenir Heavy"/>
              </a:rPr>
              <a:t>'outlaws'</a:t>
            </a:r>
            <a:r>
              <a:t> (outside the law), and anyone could hunt them down - unless they hid in a church. </a:t>
            </a:r>
          </a:p>
          <a:p>
            <a:pPr>
              <a:defRPr sz="2400">
                <a:latin typeface="Avenir Book"/>
                <a:ea typeface="Avenir Book"/>
                <a:cs typeface="Avenir Book"/>
                <a:sym typeface="Avenir Book"/>
              </a:defRPr>
            </a:pPr>
            <a:endParaRPr/>
          </a:p>
          <a:p>
            <a:pPr>
              <a:defRPr sz="2400">
                <a:latin typeface="Avenir Book"/>
                <a:ea typeface="Avenir Book"/>
                <a:cs typeface="Avenir Book"/>
                <a:sym typeface="Avenir Book"/>
              </a:defRPr>
            </a:pPr>
            <a:r>
              <a:t>The fine for breaking into someone's home was 5 shillings (25p), paid to the home-owner. For minor crimes like stealing, a nose or a hand might be cut off. If you couldn’t pay then you became a </a:t>
            </a:r>
            <a:r>
              <a:rPr>
                <a:latin typeface="Avenir Heavy"/>
                <a:ea typeface="Avenir Heavy"/>
                <a:cs typeface="Avenir Heavy"/>
                <a:sym typeface="Avenir Heavy"/>
              </a:rPr>
              <a:t>slave</a:t>
            </a:r>
            <a:r>
              <a:t>.</a:t>
            </a:r>
          </a:p>
          <a:p>
            <a:pPr>
              <a:defRPr sz="2400">
                <a:latin typeface="Avenir Book"/>
                <a:ea typeface="Avenir Book"/>
                <a:cs typeface="Avenir Book"/>
                <a:sym typeface="Avenir Book"/>
              </a:defRPr>
            </a:pPr>
            <a:endParaRPr/>
          </a:p>
          <a:p>
            <a:pPr>
              <a:defRPr sz="2400">
                <a:latin typeface="Avenir Book"/>
                <a:ea typeface="Avenir Book"/>
                <a:cs typeface="Avenir Book"/>
                <a:sym typeface="Avenir Book"/>
              </a:defRPr>
            </a:pPr>
            <a:r>
              <a:t>If a person killed someone, they paid money to the dead person's relatives. This was </a:t>
            </a:r>
            <a:r>
              <a:rPr>
                <a:latin typeface="Avenir Heavy"/>
                <a:ea typeface="Avenir Heavy"/>
                <a:cs typeface="Avenir Heavy"/>
                <a:sym typeface="Avenir Heavy"/>
              </a:rPr>
              <a:t>'</a:t>
            </a:r>
            <a:r>
              <a:rPr i="1">
                <a:solidFill>
                  <a:srgbClr val="195B66"/>
                </a:solidFill>
                <a:latin typeface="Avenir Heavy"/>
                <a:ea typeface="Avenir Heavy"/>
                <a:cs typeface="Avenir Heavy"/>
                <a:sym typeface="Avenir Heavy"/>
                <a:hlinkClick r:id="rId4"/>
              </a:rPr>
              <a:t>wergild</a:t>
            </a:r>
            <a:r>
              <a:rPr>
                <a:latin typeface="Avenir Heavy"/>
                <a:ea typeface="Avenir Heavy"/>
                <a:cs typeface="Avenir Heavy"/>
                <a:sym typeface="Avenir Heavy"/>
              </a:rPr>
              <a:t>'. </a:t>
            </a:r>
            <a:r>
              <a:t>The idea was to stop long quarrels or 'blood feuds' between families.</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Ordeals!"/>
          <p:cNvSpPr>
            <a:spLocks noGrp="1"/>
          </p:cNvSpPr>
          <p:nvPr>
            <p:ph type="title"/>
          </p:nvPr>
        </p:nvSpPr>
        <p:spPr>
          <a:xfrm>
            <a:off x="3359149" y="-254000"/>
            <a:ext cx="5410201" cy="2540000"/>
          </a:xfrm>
          <a:prstGeom prst="rect">
            <a:avLst/>
          </a:prstGeom>
        </p:spPr>
        <p:txBody>
          <a:bodyPr anchor="b"/>
          <a:lstStyle>
            <a:lvl1pPr>
              <a:defRPr sz="7200">
                <a:solidFill>
                  <a:schemeClr val="accent5">
                    <a:satOff val="14285"/>
                    <a:lumOff val="-13364"/>
                  </a:schemeClr>
                </a:solidFill>
                <a:latin typeface="Avenir Heavy"/>
                <a:ea typeface="Avenir Heavy"/>
                <a:cs typeface="Avenir Heavy"/>
                <a:sym typeface="Avenir Heavy"/>
              </a:defRPr>
            </a:lvl1pPr>
          </a:lstStyle>
          <a:p>
            <a:r>
              <a:t>Ordeals!</a:t>
            </a:r>
          </a:p>
        </p:txBody>
      </p:sp>
      <p:pic>
        <p:nvPicPr>
          <p:cNvPr id="159" name="Screen Shot 2018-08-26 at 13.08.38.png" descr="Screen Shot 2018-08-26 at 13.08.38.png"/>
          <p:cNvPicPr>
            <a:picLocks noChangeAspect="1"/>
          </p:cNvPicPr>
          <p:nvPr/>
        </p:nvPicPr>
        <p:blipFill>
          <a:blip r:embed="rId2">
            <a:extLst/>
          </a:blip>
          <a:stretch>
            <a:fillRect/>
          </a:stretch>
        </p:blipFill>
        <p:spPr>
          <a:xfrm>
            <a:off x="1288662" y="4783137"/>
            <a:ext cx="9970276" cy="3794126"/>
          </a:xfrm>
          <a:prstGeom prst="rect">
            <a:avLst/>
          </a:prstGeom>
          <a:ln w="12700">
            <a:miter lim="400000"/>
          </a:ln>
        </p:spPr>
      </p:pic>
      <p:sp>
        <p:nvSpPr>
          <p:cNvPr id="160" name="If you said that you were not guilty then you had to find men who would swear that you were innocent. These were called oath helpers. If you could not find enough oath helpers, then you had to go through an ordeal."/>
          <p:cNvSpPr/>
          <p:nvPr/>
        </p:nvSpPr>
        <p:spPr>
          <a:xfrm>
            <a:off x="1906364" y="2359818"/>
            <a:ext cx="9192072" cy="23495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defTabSz="457200">
              <a:lnSpc>
                <a:spcPts val="5200"/>
              </a:lnSpc>
              <a:spcBef>
                <a:spcPts val="1200"/>
              </a:spcBef>
              <a:defRPr sz="2400">
                <a:solidFill>
                  <a:srgbClr val="000000"/>
                </a:solidFill>
                <a:latin typeface="Avenir Book"/>
                <a:ea typeface="Avenir Book"/>
                <a:cs typeface="Avenir Book"/>
                <a:sym typeface="Avenir Book"/>
              </a:defRPr>
            </a:lvl1pPr>
          </a:lstStyle>
          <a:p>
            <a:r>
              <a:t>If you said that you were not guilty then you had to find men who would swear that you were innocent. These were called oath helpers. If you could not find enough oath helpers, then you had to go through an ordeal. </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1) Work in groups of 3/4 to complete the game on your tables. You can try different endings and use this to discuss whether Anglo Saxon ‘justice’ was fair.…"/>
          <p:cNvSpPr/>
          <p:nvPr/>
        </p:nvSpPr>
        <p:spPr>
          <a:xfrm>
            <a:off x="701935" y="2310208"/>
            <a:ext cx="11796789" cy="6165790"/>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l" defTabSz="457200">
              <a:spcBef>
                <a:spcPts val="1200"/>
              </a:spcBef>
              <a:defRPr sz="2400">
                <a:solidFill>
                  <a:srgbClr val="000000"/>
                </a:solidFill>
                <a:latin typeface="Avenir Book"/>
                <a:ea typeface="Avenir Book"/>
                <a:cs typeface="Avenir Book"/>
                <a:sym typeface="Avenir Book"/>
              </a:defRPr>
            </a:pPr>
            <a:r>
              <a:rPr sz="2000" dirty="0" smtClean="0">
                <a:latin typeface="Century Gothic" panose="020B0502020202020204" pitchFamily="34" charset="0"/>
              </a:rPr>
              <a:t>Work </a:t>
            </a:r>
            <a:r>
              <a:rPr sz="2000" dirty="0">
                <a:latin typeface="Century Gothic" panose="020B0502020202020204" pitchFamily="34" charset="0"/>
              </a:rPr>
              <a:t>in groups of 3/4 to complete the game on your tables. </a:t>
            </a:r>
            <a:endParaRPr lang="en-GB" sz="2000" dirty="0" smtClean="0">
              <a:latin typeface="Century Gothic" panose="020B0502020202020204" pitchFamily="34" charset="0"/>
            </a:endParaRPr>
          </a:p>
          <a:p>
            <a:pPr algn="l" defTabSz="457200">
              <a:spcBef>
                <a:spcPts val="1200"/>
              </a:spcBef>
              <a:defRPr sz="2400">
                <a:solidFill>
                  <a:srgbClr val="000000"/>
                </a:solidFill>
                <a:latin typeface="Avenir Book"/>
                <a:ea typeface="Avenir Book"/>
                <a:cs typeface="Avenir Book"/>
                <a:sym typeface="Avenir Book"/>
              </a:defRPr>
            </a:pPr>
            <a:endParaRPr lang="en-GB" sz="2000" dirty="0" smtClean="0">
              <a:latin typeface="Century Gothic" panose="020B0502020202020204" pitchFamily="34" charset="0"/>
            </a:endParaRPr>
          </a:p>
          <a:p>
            <a:pPr algn="l" defTabSz="457200">
              <a:spcBef>
                <a:spcPts val="1200"/>
              </a:spcBef>
              <a:defRPr sz="2400">
                <a:solidFill>
                  <a:srgbClr val="000000"/>
                </a:solidFill>
                <a:latin typeface="Avenir Book"/>
                <a:ea typeface="Avenir Book"/>
                <a:cs typeface="Avenir Book"/>
                <a:sym typeface="Avenir Book"/>
              </a:defRPr>
            </a:pPr>
            <a:r>
              <a:rPr lang="en-GB" sz="2000" b="1" dirty="0" smtClean="0">
                <a:latin typeface="Century Gothic" panose="020B0502020202020204" pitchFamily="34" charset="0"/>
              </a:rPr>
              <a:t>Then</a:t>
            </a:r>
            <a:r>
              <a:rPr lang="en-GB" sz="2000" dirty="0" smtClean="0">
                <a:latin typeface="Century Gothic" panose="020B0502020202020204" pitchFamily="34" charset="0"/>
              </a:rPr>
              <a:t> – Choose TWO/THREE case studies. </a:t>
            </a:r>
          </a:p>
          <a:p>
            <a:pPr algn="l" defTabSz="457200">
              <a:spcBef>
                <a:spcPts val="1200"/>
              </a:spcBef>
              <a:defRPr sz="2400">
                <a:solidFill>
                  <a:srgbClr val="000000"/>
                </a:solidFill>
                <a:latin typeface="Avenir Book"/>
                <a:ea typeface="Avenir Book"/>
                <a:cs typeface="Avenir Book"/>
                <a:sym typeface="Avenir Book"/>
              </a:defRPr>
            </a:pPr>
            <a:endParaRPr lang="en-GB" sz="400" dirty="0">
              <a:latin typeface="Century Gothic" panose="020B0502020202020204" pitchFamily="34" charset="0"/>
            </a:endParaRPr>
          </a:p>
          <a:p>
            <a:pPr marL="342900" indent="-342900" algn="l" defTabSz="457200">
              <a:spcBef>
                <a:spcPts val="1200"/>
              </a:spcBef>
              <a:buFont typeface="Arial" panose="020B0604020202020204" pitchFamily="34" charset="0"/>
              <a:buChar char="•"/>
              <a:defRPr sz="2400">
                <a:solidFill>
                  <a:srgbClr val="000000"/>
                </a:solidFill>
                <a:latin typeface="Avenir Book"/>
                <a:ea typeface="Avenir Book"/>
                <a:cs typeface="Avenir Book"/>
                <a:sym typeface="Avenir Book"/>
              </a:defRPr>
            </a:pPr>
            <a:r>
              <a:rPr lang="en-GB" sz="2000" dirty="0" smtClean="0">
                <a:latin typeface="Century Gothic" panose="020B0502020202020204" pitchFamily="34" charset="0"/>
              </a:rPr>
              <a:t>Case Study – </a:t>
            </a:r>
          </a:p>
          <a:p>
            <a:pPr marL="342900" indent="-342900" algn="l" defTabSz="457200">
              <a:spcBef>
                <a:spcPts val="1200"/>
              </a:spcBef>
              <a:buFont typeface="Arial" panose="020B0604020202020204" pitchFamily="34" charset="0"/>
              <a:buChar char="•"/>
              <a:defRPr sz="2400">
                <a:solidFill>
                  <a:srgbClr val="000000"/>
                </a:solidFill>
                <a:latin typeface="Avenir Book"/>
                <a:ea typeface="Avenir Book"/>
                <a:cs typeface="Avenir Book"/>
                <a:sym typeface="Avenir Book"/>
              </a:defRPr>
            </a:pPr>
            <a:r>
              <a:rPr lang="en-GB" sz="2000" dirty="0" smtClean="0">
                <a:latin typeface="Century Gothic" panose="020B0502020202020204" pitchFamily="34" charset="0"/>
              </a:rPr>
              <a:t>Saxons – </a:t>
            </a:r>
          </a:p>
          <a:p>
            <a:pPr marL="342900" indent="-342900" algn="l" defTabSz="457200">
              <a:spcBef>
                <a:spcPts val="1200"/>
              </a:spcBef>
              <a:buFont typeface="Arial" panose="020B0604020202020204" pitchFamily="34" charset="0"/>
              <a:buChar char="•"/>
              <a:defRPr sz="2400">
                <a:solidFill>
                  <a:srgbClr val="000000"/>
                </a:solidFill>
                <a:latin typeface="Avenir Book"/>
                <a:ea typeface="Avenir Book"/>
                <a:cs typeface="Avenir Book"/>
                <a:sym typeface="Avenir Book"/>
              </a:defRPr>
            </a:pPr>
            <a:r>
              <a:rPr lang="en-GB" sz="2000" dirty="0" smtClean="0">
                <a:latin typeface="Century Gothic" panose="020B0502020202020204" pitchFamily="34" charset="0"/>
              </a:rPr>
              <a:t>Modern – </a:t>
            </a:r>
          </a:p>
          <a:p>
            <a:pPr marL="342900" indent="-342900" algn="l" defTabSz="457200">
              <a:spcBef>
                <a:spcPts val="1200"/>
              </a:spcBef>
              <a:buFont typeface="Arial" panose="020B0604020202020204" pitchFamily="34" charset="0"/>
              <a:buChar char="•"/>
              <a:defRPr sz="2400">
                <a:solidFill>
                  <a:srgbClr val="000000"/>
                </a:solidFill>
                <a:latin typeface="Avenir Book"/>
                <a:ea typeface="Avenir Book"/>
                <a:cs typeface="Avenir Book"/>
                <a:sym typeface="Avenir Book"/>
              </a:defRPr>
            </a:pPr>
            <a:r>
              <a:rPr lang="en-GB" sz="2000" dirty="0" smtClean="0">
                <a:latin typeface="Century Gothic" panose="020B0502020202020204" pitchFamily="34" charset="0"/>
              </a:rPr>
              <a:t>Your opinion and why?</a:t>
            </a:r>
          </a:p>
          <a:p>
            <a:pPr algn="l" defTabSz="457200">
              <a:spcBef>
                <a:spcPts val="1200"/>
              </a:spcBef>
              <a:defRPr sz="2400">
                <a:solidFill>
                  <a:srgbClr val="000000"/>
                </a:solidFill>
                <a:latin typeface="Avenir Book"/>
                <a:ea typeface="Avenir Book"/>
                <a:cs typeface="Avenir Book"/>
                <a:sym typeface="Avenir Book"/>
              </a:defRPr>
            </a:pPr>
            <a:endParaRPr lang="en-GB" sz="2000" dirty="0" smtClean="0">
              <a:latin typeface="Century Gothic" panose="020B0502020202020204" pitchFamily="34" charset="0"/>
            </a:endParaRPr>
          </a:p>
          <a:p>
            <a:pPr algn="l" defTabSz="457200">
              <a:spcBef>
                <a:spcPts val="1200"/>
              </a:spcBef>
              <a:defRPr sz="2400">
                <a:solidFill>
                  <a:srgbClr val="000000"/>
                </a:solidFill>
                <a:latin typeface="Avenir Book"/>
                <a:ea typeface="Avenir Book"/>
                <a:cs typeface="Avenir Book"/>
                <a:sym typeface="Avenir Book"/>
              </a:defRPr>
            </a:pPr>
            <a:r>
              <a:rPr sz="2000" dirty="0" smtClean="0">
                <a:latin typeface="Century Gothic" panose="020B0502020202020204" pitchFamily="34" charset="0"/>
              </a:rPr>
              <a:t>How </a:t>
            </a:r>
            <a:r>
              <a:rPr sz="2000" dirty="0">
                <a:latin typeface="Century Gothic" panose="020B0502020202020204" pitchFamily="34" charset="0"/>
              </a:rPr>
              <a:t>could </a:t>
            </a:r>
            <a:r>
              <a:rPr lang="en-GB" sz="2000" dirty="0" smtClean="0">
                <a:latin typeface="Century Gothic" panose="020B0502020202020204" pitchFamily="34" charset="0"/>
              </a:rPr>
              <a:t>their justice system </a:t>
            </a:r>
            <a:r>
              <a:rPr sz="2000" dirty="0" smtClean="0">
                <a:latin typeface="Century Gothic" panose="020B0502020202020204" pitchFamily="34" charset="0"/>
              </a:rPr>
              <a:t>be </a:t>
            </a:r>
            <a:r>
              <a:rPr sz="2000" dirty="0">
                <a:latin typeface="Century Gothic" panose="020B0502020202020204" pitchFamily="34" charset="0"/>
              </a:rPr>
              <a:t>improved and how does it compare to the UK?</a:t>
            </a:r>
          </a:p>
          <a:p>
            <a:pPr algn="l" defTabSz="457200">
              <a:spcBef>
                <a:spcPts val="1200"/>
              </a:spcBef>
              <a:defRPr sz="2400">
                <a:solidFill>
                  <a:srgbClr val="000000"/>
                </a:solidFill>
                <a:latin typeface="Avenir Book"/>
                <a:ea typeface="Avenir Book"/>
                <a:cs typeface="Avenir Book"/>
                <a:sym typeface="Avenir Book"/>
              </a:defRPr>
            </a:pPr>
            <a:endParaRPr lang="en-GB" sz="2000" b="1" u="sng" dirty="0" smtClean="0">
              <a:latin typeface="Century Gothic" panose="020B0502020202020204" pitchFamily="34" charset="0"/>
            </a:endParaRPr>
          </a:p>
          <a:p>
            <a:pPr algn="l" defTabSz="457200">
              <a:spcBef>
                <a:spcPts val="1200"/>
              </a:spcBef>
              <a:defRPr sz="2400">
                <a:solidFill>
                  <a:srgbClr val="000000"/>
                </a:solidFill>
                <a:latin typeface="Avenir Book"/>
                <a:ea typeface="Avenir Book"/>
                <a:cs typeface="Avenir Book"/>
                <a:sym typeface="Avenir Book"/>
              </a:defRPr>
            </a:pPr>
            <a:r>
              <a:rPr lang="en-GB" sz="2000" b="1" u="sng" dirty="0" smtClean="0">
                <a:latin typeface="Century Gothic" panose="020B0502020202020204" pitchFamily="34" charset="0"/>
              </a:rPr>
              <a:t>Extra Challenge?</a:t>
            </a:r>
            <a:endParaRPr sz="2000" b="1" u="sng" dirty="0">
              <a:latin typeface="Century Gothic" panose="020B0502020202020204" pitchFamily="34" charset="0"/>
            </a:endParaRPr>
          </a:p>
          <a:p>
            <a:pPr algn="l" defTabSz="457200">
              <a:spcBef>
                <a:spcPts val="1200"/>
              </a:spcBef>
              <a:defRPr sz="2400">
                <a:solidFill>
                  <a:srgbClr val="000000"/>
                </a:solidFill>
                <a:latin typeface="Avenir Book"/>
                <a:ea typeface="Avenir Book"/>
                <a:cs typeface="Avenir Book"/>
                <a:sym typeface="Avenir Book"/>
              </a:defRPr>
            </a:pPr>
            <a:endParaRPr lang="en-GB" sz="2000" dirty="0" smtClean="0">
              <a:latin typeface="Century Gothic" panose="020B0502020202020204" pitchFamily="34" charset="0"/>
            </a:endParaRPr>
          </a:p>
          <a:p>
            <a:pPr algn="l" defTabSz="457200">
              <a:spcBef>
                <a:spcPts val="1200"/>
              </a:spcBef>
              <a:defRPr sz="2400">
                <a:solidFill>
                  <a:srgbClr val="000000"/>
                </a:solidFill>
                <a:latin typeface="Avenir Book"/>
                <a:ea typeface="Avenir Book"/>
                <a:cs typeface="Avenir Book"/>
                <a:sym typeface="Avenir Book"/>
              </a:defRPr>
            </a:pPr>
            <a:r>
              <a:rPr lang="en-GB" sz="2000" dirty="0" smtClean="0">
                <a:latin typeface="Century Gothic" panose="020B0502020202020204" pitchFamily="34" charset="0"/>
              </a:rPr>
              <a:t>Which system of law and order is fairer and why? Explain</a:t>
            </a:r>
            <a:endParaRPr sz="2000" dirty="0">
              <a:latin typeface="Century Gothic" panose="020B0502020202020204" pitchFamily="34" charset="0"/>
            </a:endParaRPr>
          </a:p>
        </p:txBody>
      </p:sp>
      <p:pic>
        <p:nvPicPr>
          <p:cNvPr id="164" name="pasted-image.tiff" descr="pasted-image.tiff"/>
          <p:cNvPicPr>
            <a:picLocks noChangeAspect="1"/>
          </p:cNvPicPr>
          <p:nvPr/>
        </p:nvPicPr>
        <p:blipFill>
          <a:blip r:embed="rId2">
            <a:alphaModFix amt="11514"/>
            <a:extLst/>
          </a:blip>
          <a:stretch>
            <a:fillRect/>
          </a:stretch>
        </p:blipFill>
        <p:spPr>
          <a:xfrm rot="20554263">
            <a:off x="8633757" y="3808685"/>
            <a:ext cx="2830607" cy="4245911"/>
          </a:xfrm>
          <a:prstGeom prst="rect">
            <a:avLst/>
          </a:prstGeom>
          <a:ln w="12700">
            <a:miter lim="400000"/>
          </a:ln>
        </p:spPr>
      </p:pic>
      <p:sp>
        <p:nvSpPr>
          <p:cNvPr id="3" name="TextBox 2"/>
          <p:cNvSpPr txBox="1"/>
          <p:nvPr/>
        </p:nvSpPr>
        <p:spPr>
          <a:xfrm>
            <a:off x="1076352" y="370310"/>
            <a:ext cx="11047956"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3600" b="1" i="0" u="sng" strike="noStrike" cap="none" spc="0" normalizeH="0" baseline="0" smtClean="0">
                <a:ln>
                  <a:noFill/>
                </a:ln>
                <a:solidFill>
                  <a:srgbClr val="57554B"/>
                </a:solidFill>
                <a:effectLst/>
                <a:uFillTx/>
                <a:latin typeface="Century Gothic" panose="020B0502020202020204" pitchFamily="34" charset="0"/>
                <a:sym typeface="Hoefler Text"/>
              </a:rPr>
              <a:t>Thursday </a:t>
            </a:r>
            <a:r>
              <a:rPr lang="en-GB" b="1" u="sng" smtClean="0">
                <a:latin typeface="Century Gothic" panose="020B0502020202020204" pitchFamily="34" charset="0"/>
              </a:rPr>
              <a:t>11</a:t>
            </a:r>
            <a:r>
              <a:rPr kumimoji="0" lang="en-GB" sz="3600" b="1" i="0" u="sng" strike="noStrike" cap="none" spc="0" normalizeH="0" baseline="30000" smtClean="0">
                <a:ln>
                  <a:noFill/>
                </a:ln>
                <a:solidFill>
                  <a:srgbClr val="57554B"/>
                </a:solidFill>
                <a:effectLst/>
                <a:uFillTx/>
                <a:latin typeface="Century Gothic" panose="020B0502020202020204" pitchFamily="34" charset="0"/>
                <a:sym typeface="Hoefler Text"/>
              </a:rPr>
              <a:t>th</a:t>
            </a:r>
            <a:r>
              <a:rPr kumimoji="0" lang="en-GB" sz="3600" b="1" i="0" u="sng" strike="noStrike" cap="none" spc="0" normalizeH="0" baseline="0" smtClean="0">
                <a:ln>
                  <a:noFill/>
                </a:ln>
                <a:solidFill>
                  <a:srgbClr val="57554B"/>
                </a:solidFill>
                <a:effectLst/>
                <a:uFillTx/>
                <a:latin typeface="Century Gothic" panose="020B0502020202020204" pitchFamily="34" charset="0"/>
                <a:sym typeface="Hoefler Text"/>
              </a:rPr>
              <a:t> </a:t>
            </a:r>
            <a:r>
              <a:rPr kumimoji="0" lang="en-GB" sz="3600" b="1" i="0" u="sng" strike="noStrike" cap="none" spc="0" normalizeH="0" baseline="0" dirty="0" smtClean="0">
                <a:ln>
                  <a:noFill/>
                </a:ln>
                <a:solidFill>
                  <a:srgbClr val="57554B"/>
                </a:solidFill>
                <a:effectLst/>
                <a:uFillTx/>
                <a:latin typeface="Century Gothic" panose="020B0502020202020204" pitchFamily="34" charset="0"/>
                <a:sym typeface="Hoefler Text"/>
              </a:rPr>
              <a:t>February</a:t>
            </a:r>
            <a:endParaRPr kumimoji="0" lang="en-GB" sz="3600" b="1" i="0" u="sng" strike="noStrike" cap="none" spc="0" normalizeH="0" baseline="0" dirty="0" smtClean="0">
              <a:ln>
                <a:noFill/>
              </a:ln>
              <a:solidFill>
                <a:srgbClr val="57554B"/>
              </a:solidFill>
              <a:effectLst/>
              <a:uFillTx/>
              <a:latin typeface="Century Gothic" panose="020B0502020202020204" pitchFamily="34" charset="0"/>
              <a:sym typeface="Hoefler Text"/>
            </a:endParaRPr>
          </a:p>
          <a:p>
            <a:r>
              <a:rPr lang="en-US" b="1" u="sng" dirty="0">
                <a:latin typeface="Century Gothic" panose="020B0502020202020204" pitchFamily="34" charset="0"/>
              </a:rPr>
              <a:t>Do we agree with Anglo Saxon punishments?</a:t>
            </a:r>
            <a:endParaRPr lang="en-GB" b="1" dirty="0">
              <a:latin typeface="Century Gothic" panose="020B0502020202020204" pitchFamily="34" charset="0"/>
            </a:endParaRPr>
          </a:p>
          <a:p>
            <a:pPr marL="0" marR="0" indent="0" algn="ctr" defTabSz="584200" rtl="0" fontAlgn="auto" latinLnBrk="0" hangingPunct="0">
              <a:lnSpc>
                <a:spcPct val="100000"/>
              </a:lnSpc>
              <a:spcBef>
                <a:spcPts val="0"/>
              </a:spcBef>
              <a:spcAft>
                <a:spcPts val="0"/>
              </a:spcAft>
              <a:buClrTx/>
              <a:buSzTx/>
              <a:buFontTx/>
              <a:buNone/>
              <a:tabLst/>
            </a:pPr>
            <a:endParaRPr kumimoji="0" lang="en-GB" sz="3600" b="0" i="0" u="none" strike="noStrike" cap="none" spc="0" normalizeH="0" baseline="0" dirty="0">
              <a:ln>
                <a:noFill/>
              </a:ln>
              <a:solidFill>
                <a:srgbClr val="57554B"/>
              </a:solidFill>
              <a:effectLst/>
              <a:uFillTx/>
              <a:latin typeface="Hoefler Text"/>
              <a:ea typeface="Hoefler Text"/>
              <a:cs typeface="Hoefler Text"/>
              <a:sym typeface="Hoefler Text"/>
            </a:endParaRPr>
          </a:p>
        </p:txBody>
      </p:sp>
      <p:pic>
        <p:nvPicPr>
          <p:cNvPr id="1026" name="Picture 2" descr="Image result for anglo saxon punishment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7610" y="1782939"/>
            <a:ext cx="2941692" cy="16547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Typeset">
  <a:themeElements>
    <a:clrScheme name="Typeset">
      <a:dk1>
        <a:srgbClr val="57554B"/>
      </a:dk1>
      <a:lt1>
        <a:srgbClr val="0C1557"/>
      </a:lt1>
      <a:dk2>
        <a:srgbClr val="5F5F5D"/>
      </a:dk2>
      <a:lt2>
        <a:srgbClr val="D8D5CE"/>
      </a:lt2>
      <a:accent1>
        <a:srgbClr val="738CAB"/>
      </a:accent1>
      <a:accent2>
        <a:srgbClr val="7E9769"/>
      </a:accent2>
      <a:accent3>
        <a:srgbClr val="D9C064"/>
      </a:accent3>
      <a:accent4>
        <a:srgbClr val="B99369"/>
      </a:accent4>
      <a:accent5>
        <a:srgbClr val="9A4C3C"/>
      </a:accent5>
      <a:accent6>
        <a:srgbClr val="8E8198"/>
      </a:accent6>
      <a:hlink>
        <a:srgbClr val="0000FF"/>
      </a:hlink>
      <a:folHlink>
        <a:srgbClr val="FF00FF"/>
      </a:folHlink>
    </a:clrScheme>
    <a:fontScheme name="Typeset">
      <a:majorFont>
        <a:latin typeface="Academy Engraved LET"/>
        <a:ea typeface="Academy Engraved LET"/>
        <a:cs typeface="Academy Engraved LET"/>
      </a:majorFont>
      <a:minorFont>
        <a:latin typeface="Academy Engraved LET"/>
        <a:ea typeface="Academy Engraved LET"/>
        <a:cs typeface="Academy Engraved LET"/>
      </a:minorFont>
    </a:fontScheme>
    <a:fmtScheme name="Types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12700" rotWithShape="0">
              <a:srgbClr val="000000">
                <a:alpha val="50000"/>
              </a:srgbClr>
            </a:outerShdw>
          </a:effectLst>
        </a:effectStyle>
        <a:effectStyle>
          <a:effectLst>
            <a:outerShdw blurRad="50800" dist="12700" rotWithShape="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127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4">
              <a:hueOff val="-150089"/>
              <a:satOff val="3212"/>
              <a:lumOff val="-17555"/>
              <a:alpha val="75000"/>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7554B"/>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ypeset">
  <a:themeElements>
    <a:clrScheme name="Typeset">
      <a:dk1>
        <a:srgbClr val="000000"/>
      </a:dk1>
      <a:lt1>
        <a:srgbClr val="FFFFFF"/>
      </a:lt1>
      <a:dk2>
        <a:srgbClr val="5F5F5D"/>
      </a:dk2>
      <a:lt2>
        <a:srgbClr val="D8D5CE"/>
      </a:lt2>
      <a:accent1>
        <a:srgbClr val="738CAB"/>
      </a:accent1>
      <a:accent2>
        <a:srgbClr val="7E9769"/>
      </a:accent2>
      <a:accent3>
        <a:srgbClr val="D9C064"/>
      </a:accent3>
      <a:accent4>
        <a:srgbClr val="B99369"/>
      </a:accent4>
      <a:accent5>
        <a:srgbClr val="9A4C3C"/>
      </a:accent5>
      <a:accent6>
        <a:srgbClr val="8E8198"/>
      </a:accent6>
      <a:hlink>
        <a:srgbClr val="0000FF"/>
      </a:hlink>
      <a:folHlink>
        <a:srgbClr val="FF00FF"/>
      </a:folHlink>
    </a:clrScheme>
    <a:fontScheme name="Typeset">
      <a:majorFont>
        <a:latin typeface="Academy Engraved LET"/>
        <a:ea typeface="Academy Engraved LET"/>
        <a:cs typeface="Academy Engraved LET"/>
      </a:majorFont>
      <a:minorFont>
        <a:latin typeface="Academy Engraved LET"/>
        <a:ea typeface="Academy Engraved LET"/>
        <a:cs typeface="Academy Engraved LET"/>
      </a:minorFont>
    </a:fontScheme>
    <a:fmtScheme name="Types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12700" rotWithShape="0">
              <a:srgbClr val="000000">
                <a:alpha val="50000"/>
              </a:srgbClr>
            </a:outerShdw>
          </a:effectLst>
        </a:effectStyle>
        <a:effectStyle>
          <a:effectLst>
            <a:outerShdw blurRad="50800" dist="12700" rotWithShape="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127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4">
              <a:hueOff val="-150089"/>
              <a:satOff val="3212"/>
              <a:lumOff val="-17555"/>
              <a:alpha val="75000"/>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7554B"/>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308</TotalTime>
  <Words>440</Words>
  <Application>Microsoft Office PowerPoint</Application>
  <PresentationFormat>Custom</PresentationFormat>
  <Paragraphs>41</Paragraphs>
  <Slides>7</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vt:i4>
      </vt:variant>
    </vt:vector>
  </HeadingPairs>
  <TitlesOfParts>
    <vt:vector size="20" baseType="lpstr">
      <vt:lpstr>Academy Engraved LET</vt:lpstr>
      <vt:lpstr>Arial</vt:lpstr>
      <vt:lpstr>Avenir Book</vt:lpstr>
      <vt:lpstr>Avenir Heavy</vt:lpstr>
      <vt:lpstr>Bodoni SvtyTwo OS ITC TT-BookIt</vt:lpstr>
      <vt:lpstr>Bodoni SvtyTwo SC ITC TT-Book</vt:lpstr>
      <vt:lpstr>Century Gothic</vt:lpstr>
      <vt:lpstr>Helvetica</vt:lpstr>
      <vt:lpstr>Helvetica Neue</vt:lpstr>
      <vt:lpstr>Hoefler Text</vt:lpstr>
      <vt:lpstr>Phosphate Inline</vt:lpstr>
      <vt:lpstr>Times</vt:lpstr>
      <vt:lpstr>Typeset</vt:lpstr>
      <vt:lpstr>Episode 6 - Order Order!</vt:lpstr>
      <vt:lpstr>How can society be ruled?</vt:lpstr>
      <vt:lpstr>Anglo Saxon Monarchy</vt:lpstr>
      <vt:lpstr>Monarchy vs Democracy!</vt:lpstr>
      <vt:lpstr>Crime and Punishment</vt:lpstr>
      <vt:lpstr>Ordeals!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Episode 6 - Order Order!</dc:title>
  <dc:creator>Painter, Adam</dc:creator>
  <cp:lastModifiedBy>Painter, Adam</cp:lastModifiedBy>
  <cp:revision>9</cp:revision>
  <dcterms:modified xsi:type="dcterms:W3CDTF">2021-01-31T12:46:18Z</dcterms:modified>
</cp:coreProperties>
</file>