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4"/>
    <p:sldMasterId id="2147483677" r:id="rId5"/>
    <p:sldMasterId id="2147483679" r:id="rId6"/>
    <p:sldMasterId id="2147483682" r:id="rId7"/>
  </p:sldMasterIdLst>
  <p:notesMasterIdLst>
    <p:notesMasterId r:id="rId25"/>
  </p:notesMasterIdLst>
  <p:sldIdLst>
    <p:sldId id="306" r:id="rId8"/>
    <p:sldId id="321" r:id="rId9"/>
    <p:sldId id="300" r:id="rId10"/>
    <p:sldId id="309" r:id="rId11"/>
    <p:sldId id="310" r:id="rId12"/>
    <p:sldId id="308" r:id="rId13"/>
    <p:sldId id="307" r:id="rId14"/>
    <p:sldId id="311" r:id="rId15"/>
    <p:sldId id="312" r:id="rId16"/>
    <p:sldId id="313" r:id="rId17"/>
    <p:sldId id="314" r:id="rId18"/>
    <p:sldId id="304" r:id="rId19"/>
    <p:sldId id="317" r:id="rId20"/>
    <p:sldId id="323" r:id="rId21"/>
    <p:sldId id="324" r:id="rId22"/>
    <p:sldId id="318" r:id="rId23"/>
    <p:sldId id="322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8" userDrawn="1">
          <p15:clr>
            <a:srgbClr val="A4A3A4"/>
          </p15:clr>
        </p15:guide>
        <p15:guide id="2" pos="1043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8"/>
      </p:cViewPr>
      <p:guideLst>
        <p:guide orient="horz" pos="278"/>
        <p:guide pos="104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viewProps" Target="view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18/01/2021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9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6" Type="http://schemas.openxmlformats.org/officeDocument/2006/relationships/image" Target="../media/image19.png"/><Relationship Id="rId5" Type="http://schemas.openxmlformats.org/officeDocument/2006/relationships/image" Target="../media/image17.png"/><Relationship Id="rId4" Type="http://schemas.openxmlformats.org/officeDocument/2006/relationships/image" Target="../media/image1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6" Type="http://schemas.openxmlformats.org/officeDocument/2006/relationships/image" Target="../media/image31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5" Type="http://schemas.openxmlformats.org/officeDocument/2006/relationships/image" Target="../media/image3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Relationship Id="rId5" Type="http://schemas.openxmlformats.org/officeDocument/2006/relationships/image" Target="../media/image32.png"/></Relationships>
</file>

<file path=ppt/slides/_rels/slide16.xml.rels><?xml version="1.0" encoding="UTF-8" standalone="yes"?>
<Relationships xmlns="http://schemas.openxmlformats.org/package/2006/relationships"><Relationship Id="rId7" Type="http://schemas.openxmlformats.org/officeDocument/2006/relationships/image" Target="../media/image3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Relationship Id="rId5" Type="http://schemas.openxmlformats.org/officeDocument/2006/relationships/image" Target="../media/image3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Relationship Id="rId6" Type="http://schemas.openxmlformats.org/officeDocument/2006/relationships/image" Target="../media/image33.png"/><Relationship Id="rId5" Type="http://schemas.openxmlformats.org/officeDocument/2006/relationships/image" Target="../media/image3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5.png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14.png"/><Relationship Id="rId4" Type="http://schemas.openxmlformats.org/officeDocument/2006/relationships/image" Target="../media/image6.png"/><Relationship Id="rId9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5.png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14.png"/><Relationship Id="rId4" Type="http://schemas.openxmlformats.org/officeDocument/2006/relationships/image" Target="../media/image6.png"/><Relationship Id="rId9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image" Target="../media/image22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7" Type="http://schemas.openxmlformats.org/officeDocument/2006/relationships/image" Target="../media/image1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6" Type="http://schemas.openxmlformats.org/officeDocument/2006/relationships/image" Target="../media/image19.png"/><Relationship Id="rId5" Type="http://schemas.openxmlformats.org/officeDocument/2006/relationships/image" Target="../media/image2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7" Type="http://schemas.openxmlformats.org/officeDocument/2006/relationships/image" Target="../media/image1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6" Type="http://schemas.openxmlformats.org/officeDocument/2006/relationships/image" Target="../media/image19.png"/><Relationship Id="rId5" Type="http://schemas.openxmlformats.org/officeDocument/2006/relationships/image" Target="../media/image2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6" Type="http://schemas.openxmlformats.org/officeDocument/2006/relationships/image" Target="../media/image22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316855"/>
                <a:ext cx="7625490" cy="46243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1)	Complete the calculations</a:t>
                </a:r>
              </a:p>
              <a:p>
                <a:endParaRPr lang="en-GB" sz="11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r>
                  <a:rPr lang="en-GB" sz="11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	</a:t>
                </a:r>
                <a:r>
                  <a:rPr lang="en-GB" sz="24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2</a:t>
                </a:r>
                <a14:m>
                  <m:oMath xmlns:m="http://schemas.openxmlformats.org/officeDocument/2006/math">
                    <m:r>
                      <a:rPr lang="en-GB" sz="2400" b="0" i="0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 + </m:t>
                    </m:r>
                    <m:r>
                      <m:rPr>
                        <m:nor/>
                      </m:rPr>
                      <a:rPr lang="en-GB" sz="2400" dirty="0">
                        <a:latin typeface="Comic Sans MS" panose="030F0702030302020204" pitchFamily="66" charset="0"/>
                        <a:cs typeface="Calibri" panose="020F0502020204030204" pitchFamily="34" charset="0"/>
                      </a:rPr>
                      <m:t>2</m:t>
                    </m:r>
                    <m:r>
                      <a:rPr lang="en-GB" sz="2400" dirty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  <m:r>
                      <m:rPr>
                        <m:nor/>
                      </m:rPr>
                      <a:rPr lang="en-GB" sz="2400" dirty="0">
                        <a:latin typeface="Comic Sans MS" panose="030F0702030302020204" pitchFamily="66" charset="0"/>
                        <a:cs typeface="Calibri" panose="020F0502020204030204" pitchFamily="34" charset="0"/>
                      </a:rPr>
                      <m:t>2</m:t>
                    </m:r>
                    <m:r>
                      <a:rPr lang="en-GB" sz="2400" dirty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  <m:r>
                      <m:rPr>
                        <m:nor/>
                      </m:rPr>
                      <a:rPr lang="en-GB" sz="2400" dirty="0">
                        <a:latin typeface="Comic Sans MS" panose="030F0702030302020204" pitchFamily="66" charset="0"/>
                        <a:cs typeface="Calibri" panose="020F0502020204030204" pitchFamily="34" charset="0"/>
                      </a:rPr>
                      <m:t>2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1050" dirty="0">
                  <a:solidFill>
                    <a:schemeClr val="accent1"/>
                  </a:solidFill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r>
                  <a:rPr lang="en-GB" sz="105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	</a:t>
                </a:r>
                <a:endParaRPr lang="en-GB" sz="7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	2</a:t>
                </a:r>
                <a14:m>
                  <m:oMath xmlns:m="http://schemas.openxmlformats.org/officeDocument/2006/math">
                    <m:r>
                      <a:rPr lang="en-GB" sz="2400" dirty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 + </m:t>
                    </m:r>
                    <m:r>
                      <m:rPr>
                        <m:nor/>
                      </m:rPr>
                      <a:rPr lang="en-GB" sz="2400" dirty="0">
                        <a:latin typeface="Comic Sans MS" panose="030F0702030302020204" pitchFamily="66" charset="0"/>
                        <a:cs typeface="Calibri" panose="020F0502020204030204" pitchFamily="34" charset="0"/>
                      </a:rPr>
                      <m:t>2</m:t>
                    </m:r>
                    <m:r>
                      <a:rPr lang="en-GB" sz="2400" dirty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  <m:r>
                      <m:rPr>
                        <m:nor/>
                      </m:rPr>
                      <a:rPr lang="en-GB" sz="2400" dirty="0">
                        <a:latin typeface="Comic Sans MS" panose="030F0702030302020204" pitchFamily="66" charset="0"/>
                        <a:cs typeface="Calibri" panose="020F0502020204030204" pitchFamily="34" charset="0"/>
                      </a:rPr>
                      <m:t>2</m:t>
                    </m:r>
                    <m:r>
                      <a:rPr lang="en-GB" sz="2400" dirty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  <m:r>
                      <m:rPr>
                        <m:nor/>
                      </m:rPr>
                      <a:rPr lang="en-GB" sz="2400" dirty="0">
                        <a:latin typeface="Comic Sans MS" panose="030F0702030302020204" pitchFamily="66" charset="0"/>
                        <a:cs typeface="Calibri" panose="020F0502020204030204" pitchFamily="34" charset="0"/>
                      </a:rPr>
                      <m:t>2</m:t>
                    </m:r>
                    <m:r>
                      <a:rPr lang="en-GB" sz="2400" dirty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  <m:r>
                      <m:rPr>
                        <m:nor/>
                      </m:rPr>
                      <a:rPr lang="en-GB" sz="2400" dirty="0">
                        <a:latin typeface="Comic Sans MS" panose="030F0702030302020204" pitchFamily="66" charset="0"/>
                        <a:cs typeface="Calibri" panose="020F0502020204030204" pitchFamily="34" charset="0"/>
                      </a:rPr>
                      <m:t>2</m:t>
                    </m:r>
                    <m:r>
                      <a:rPr lang="en-GB" sz="2400" i="1" dirty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4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2)	Complete the calculations</a:t>
                </a:r>
              </a:p>
              <a:p>
                <a:r>
                  <a:rPr lang="en-GB" sz="11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	</a:t>
                </a:r>
              </a:p>
              <a:p>
                <a:r>
                  <a:rPr lang="en-GB" sz="24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	2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 4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 				4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 </a:t>
                </a:r>
              </a:p>
              <a:p>
                <a:r>
                  <a:rPr lang="en-GB" sz="11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	</a:t>
                </a:r>
              </a:p>
              <a:p>
                <a:r>
                  <a:rPr lang="en-GB" sz="24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	2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 5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 				5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 </a:t>
                </a:r>
                <a:r>
                  <a:rPr lang="en-GB" sz="2400" dirty="0">
                    <a:solidFill>
                      <a:schemeClr val="accent1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 </a:t>
                </a:r>
                <a:endParaRPr lang="en-GB" sz="24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r>
                  <a:rPr lang="en-GB" sz="11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	</a:t>
                </a:r>
              </a:p>
              <a:p>
                <a:r>
                  <a:rPr lang="en-GB" sz="24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	6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 				2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 6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 </a:t>
                </a:r>
                <a:endParaRPr lang="en-GB" sz="2400" dirty="0">
                  <a:solidFill>
                    <a:schemeClr val="accent1"/>
                  </a:solidFill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marL="514350" indent="-514350">
                  <a:buFontTx/>
                  <a:buAutoNum type="arabicParenR" startAt="3"/>
                </a:pPr>
                <a:r>
                  <a:rPr lang="en-GB" sz="24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How many groups of 2 are there in this array?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16855"/>
                <a:ext cx="7625490" cy="4624343"/>
              </a:xfrm>
              <a:prstGeom prst="rect">
                <a:avLst/>
              </a:prstGeom>
              <a:blipFill>
                <a:blip r:embed="rId5"/>
                <a:stretch>
                  <a:fillRect l="-1599" t="-1054" b="-303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Oval 17"/>
          <p:cNvSpPr/>
          <p:nvPr/>
        </p:nvSpPr>
        <p:spPr>
          <a:xfrm>
            <a:off x="1380272" y="5045931"/>
            <a:ext cx="432000" cy="431074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1923122" y="5045931"/>
            <a:ext cx="432000" cy="431074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2465972" y="5045931"/>
            <a:ext cx="432000" cy="431074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3008822" y="5045931"/>
            <a:ext cx="432000" cy="431074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3551672" y="5045931"/>
            <a:ext cx="432000" cy="431074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1382623" y="5599913"/>
            <a:ext cx="432000" cy="431074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1925473" y="5599913"/>
            <a:ext cx="432000" cy="431074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2468323" y="5599913"/>
            <a:ext cx="432000" cy="431074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3011173" y="5599913"/>
            <a:ext cx="432000" cy="431074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3554023" y="5599913"/>
            <a:ext cx="432000" cy="431074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62605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9292" y="833408"/>
            <a:ext cx="1140722" cy="1301387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0322" y="795409"/>
            <a:ext cx="1140722" cy="1301387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0221" y="754658"/>
            <a:ext cx="1140722" cy="130138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95550" y="316855"/>
            <a:ext cx="762549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What if we had 13 flowers?</a:t>
            </a: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lvl="0"/>
            <a:endParaRPr lang="en-GB" sz="2800" dirty="0">
              <a:solidFill>
                <a:srgbClr val="5B9BD5">
                  <a:lumMod val="50000"/>
                </a:srgbClr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lvl="0"/>
            <a:endParaRPr lang="en-GB" sz="2800" dirty="0">
              <a:solidFill>
                <a:srgbClr val="5B9BD5">
                  <a:lumMod val="50000"/>
                </a:srgbClr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lvl="0"/>
            <a:endParaRPr lang="en-GB" sz="2800" dirty="0">
              <a:solidFill>
                <a:srgbClr val="5B9BD5">
                  <a:lumMod val="50000"/>
                </a:srgbClr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lvl="0"/>
            <a:endParaRPr lang="en-GB" sz="2800" dirty="0">
              <a:solidFill>
                <a:srgbClr val="5B9BD5">
                  <a:lumMod val="50000"/>
                </a:srgbClr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lvl="0"/>
            <a:endParaRPr lang="en-GB" sz="2800" dirty="0">
              <a:solidFill>
                <a:srgbClr val="5B9BD5">
                  <a:lumMod val="50000"/>
                </a:srgbClr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lvl="0"/>
            <a:endParaRPr lang="en-GB" sz="2800" dirty="0">
              <a:solidFill>
                <a:srgbClr val="5B9BD5">
                  <a:lumMod val="50000"/>
                </a:srgbClr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lvl="0"/>
            <a:endParaRPr lang="en-GB" sz="2800" dirty="0">
              <a:solidFill>
                <a:srgbClr val="5B9BD5">
                  <a:lumMod val="50000"/>
                </a:srgbClr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lvl="0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There are 2 pots of 6 flowers.</a:t>
            </a:r>
          </a:p>
          <a:p>
            <a:pPr lvl="0"/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lvl="0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There is one flower left over. </a:t>
            </a:r>
          </a:p>
          <a:p>
            <a:pPr lvl="0"/>
            <a:r>
              <a:rPr lang="en-GB" sz="2800" dirty="0">
                <a:solidFill>
                  <a:srgbClr val="5B9BD5">
                    <a:lumMod val="50000"/>
                  </a:srgbClr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2673" y="780666"/>
            <a:ext cx="1140722" cy="130138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1643" y="818665"/>
            <a:ext cx="1140722" cy="130138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2572" y="739915"/>
            <a:ext cx="1140722" cy="130138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145" y="809834"/>
            <a:ext cx="1140722" cy="130138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2838" y="848461"/>
            <a:ext cx="1140722" cy="130138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2737" y="773308"/>
            <a:ext cx="1140722" cy="130138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2432" y="794188"/>
            <a:ext cx="1140722" cy="130138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3393" y="809833"/>
            <a:ext cx="1140722" cy="130138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1042" y="824576"/>
            <a:ext cx="1140722" cy="1301387"/>
          </a:xfrm>
          <a:prstGeom prst="rect">
            <a:avLst/>
          </a:prstGeom>
        </p:spPr>
      </p:pic>
      <p:sp>
        <p:nvSpPr>
          <p:cNvPr id="15" name="Trapezoid 14"/>
          <p:cNvSpPr/>
          <p:nvPr/>
        </p:nvSpPr>
        <p:spPr>
          <a:xfrm rot="10800000">
            <a:off x="2281028" y="2842750"/>
            <a:ext cx="1383530" cy="1237534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5" name="Trapezoid 24"/>
          <p:cNvSpPr/>
          <p:nvPr/>
        </p:nvSpPr>
        <p:spPr>
          <a:xfrm rot="10800000">
            <a:off x="4757873" y="2842751"/>
            <a:ext cx="1383530" cy="1237534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5797" y="773308"/>
            <a:ext cx="1140722" cy="130138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968501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3.7037E-6 L 0.18993 0.1479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97" y="738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3.7037E-7 L 0.12326 0.18681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63" y="9329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2.22222E-6 L -0.03802 0.15393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0" y="7685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2.96296E-6 L 0.08628 0.16412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06" y="8194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1.48148E-6 L 0.0243 0.1881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15" y="9398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1.11111E-6 L 0.31371 0.16944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77" y="8472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1.85185E-6 L 0.25139 0.1879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69" y="9398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2.96296E-6 L -0.1092 0.18565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469" y="9282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3.7037E-7 L 0.0349 0.13426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36" y="6713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4.81481E-6 L -0.15399 0.11875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708" y="5926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11111E-6 L -0.19774 0.13634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896" y="6806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3.7037E-6 L -0.27465 0.16898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33" y="84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9292" y="833408"/>
            <a:ext cx="1140722" cy="1301387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0322" y="795409"/>
            <a:ext cx="1140722" cy="1301387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0221" y="754658"/>
            <a:ext cx="1140722" cy="130138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95550" y="316855"/>
            <a:ext cx="762549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What if we had 13 flowers?</a:t>
            </a: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lvl="0"/>
            <a:endParaRPr lang="en-GB" sz="2800" dirty="0">
              <a:solidFill>
                <a:srgbClr val="5B9BD5">
                  <a:lumMod val="50000"/>
                </a:srgbClr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lvl="0"/>
            <a:endParaRPr lang="en-GB" sz="2800" dirty="0">
              <a:solidFill>
                <a:srgbClr val="5B9BD5">
                  <a:lumMod val="50000"/>
                </a:srgbClr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lvl="0"/>
            <a:endParaRPr lang="en-GB" sz="2800" dirty="0">
              <a:solidFill>
                <a:srgbClr val="5B9BD5">
                  <a:lumMod val="50000"/>
                </a:srgbClr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lvl="0"/>
            <a:endParaRPr lang="en-GB" sz="2800" dirty="0">
              <a:solidFill>
                <a:srgbClr val="5B9BD5">
                  <a:lumMod val="50000"/>
                </a:srgbClr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lvl="0"/>
            <a:endParaRPr lang="en-GB" sz="2800" dirty="0">
              <a:solidFill>
                <a:srgbClr val="5B9BD5">
                  <a:lumMod val="50000"/>
                </a:srgbClr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lvl="0"/>
            <a:endParaRPr lang="en-GB" sz="2800" dirty="0">
              <a:solidFill>
                <a:srgbClr val="5B9BD5">
                  <a:lumMod val="50000"/>
                </a:srgbClr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lvl="0"/>
            <a:endParaRPr lang="en-GB" sz="2800" dirty="0">
              <a:solidFill>
                <a:srgbClr val="5B9BD5">
                  <a:lumMod val="50000"/>
                </a:srgbClr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lvl="0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There are 6 pots of 2 flowers.   </a:t>
            </a:r>
          </a:p>
          <a:p>
            <a:pPr lvl="0"/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lvl="0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There is one flower left over.</a:t>
            </a: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2673" y="780666"/>
            <a:ext cx="1140722" cy="130138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1643" y="818665"/>
            <a:ext cx="1140722" cy="130138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2572" y="739915"/>
            <a:ext cx="1140722" cy="130138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145" y="809834"/>
            <a:ext cx="1140722" cy="130138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2838" y="848461"/>
            <a:ext cx="1140722" cy="130138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2737" y="773308"/>
            <a:ext cx="1140722" cy="130138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2432" y="794188"/>
            <a:ext cx="1140722" cy="130138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3393" y="809833"/>
            <a:ext cx="1140722" cy="130138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1042" y="824576"/>
            <a:ext cx="1140722" cy="1301387"/>
          </a:xfrm>
          <a:prstGeom prst="rect">
            <a:avLst/>
          </a:prstGeom>
        </p:spPr>
      </p:pic>
      <p:sp>
        <p:nvSpPr>
          <p:cNvPr id="15" name="Trapezoid 14"/>
          <p:cNvSpPr/>
          <p:nvPr/>
        </p:nvSpPr>
        <p:spPr>
          <a:xfrm rot="10800000">
            <a:off x="1103357" y="3073687"/>
            <a:ext cx="812532" cy="775661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8" name="Trapezoid 17"/>
          <p:cNvSpPr/>
          <p:nvPr/>
        </p:nvSpPr>
        <p:spPr>
          <a:xfrm rot="10800000">
            <a:off x="2402432" y="3073688"/>
            <a:ext cx="812532" cy="775661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9" name="Trapezoid 18"/>
          <p:cNvSpPr/>
          <p:nvPr/>
        </p:nvSpPr>
        <p:spPr>
          <a:xfrm rot="10800000">
            <a:off x="3596544" y="3073689"/>
            <a:ext cx="812532" cy="775661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0" name="Trapezoid 19"/>
          <p:cNvSpPr/>
          <p:nvPr/>
        </p:nvSpPr>
        <p:spPr>
          <a:xfrm rot="10800000">
            <a:off x="4764279" y="3073687"/>
            <a:ext cx="812532" cy="775661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6" name="Trapezoid 25"/>
          <p:cNvSpPr/>
          <p:nvPr/>
        </p:nvSpPr>
        <p:spPr>
          <a:xfrm rot="10800000">
            <a:off x="5899232" y="3073687"/>
            <a:ext cx="812532" cy="775661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7" name="Trapezoid 26"/>
          <p:cNvSpPr/>
          <p:nvPr/>
        </p:nvSpPr>
        <p:spPr>
          <a:xfrm rot="10800000">
            <a:off x="7057934" y="3073686"/>
            <a:ext cx="812532" cy="775661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0776" y="754658"/>
            <a:ext cx="1140722" cy="130138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78823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2.96296E-6 L -0.04028 0.18519 " pathEditMode="relative" rAng="0" ptsTypes="AA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14" y="9259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1.11111E-6 L -0.0382 0.19421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0" y="9699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1.48148E-6 L 0.00555 0.18727 " pathEditMode="relative" rAng="0" ptsTypes="AA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9352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1.85185E-6 L 0.00365 0.22176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4" y="11088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2.22222E-6 L 0.03941 0.19143 " pathEditMode="relative" rAng="0" ptsTypes="AA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2" y="9560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3.7037E-6 L 0.04132 0.19699 " pathEditMode="relative" rAng="0" ptsTypes="AA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6" y="9838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3.7037E-7 L 0.07343 0.20116 " pathEditMode="relative" rAng="0" ptsTypes="AA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63" y="10046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2.96296E-6 L 0.06927 0.18519 " pathEditMode="relative" rAng="0" ptsTypes="AA">
                                      <p:cBhvr>
                                        <p:cTn id="2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55" y="9259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11111E-6 L 0.09271 0.19514 " pathEditMode="relative" rAng="0" ptsTypes="AA">
                                      <p:cBhvr>
                                        <p:cTn id="3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35" y="9745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3.7037E-7 L 0.0908 0.19097 " pathEditMode="relative" rAng="0" ptsTypes="AA">
                                      <p:cBhvr>
                                        <p:cTn id="3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31" y="9537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4.81481E-6 L 0.13351 0.18356 " pathEditMode="relative" rAng="0" ptsTypes="AA">
                                      <p:cBhvr>
                                        <p:cTn id="3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67" y="9167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3.7037E-6 L 0.12656 0.1868 " pathEditMode="relative" rAng="0" ptsTypes="AA">
                                      <p:cBhvr>
                                        <p:cTn id="4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19" y="93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8" grpId="0" animBg="1"/>
      <p:bldP spid="19" grpId="0" animBg="1"/>
      <p:bldP spid="20" grpId="0" animBg="1"/>
      <p:bldP spid="26" grpId="0" animBg="1"/>
      <p:bldP spid="2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7531" y="5193477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396610" y="5336166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6" name="Rectangle 5"/>
          <p:cNvSpPr/>
          <p:nvPr/>
        </p:nvSpPr>
        <p:spPr>
          <a:xfrm>
            <a:off x="722531" y="333311"/>
            <a:ext cx="674942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Which groups can be divided by 2 with no flowers left over?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7721" y="1268605"/>
            <a:ext cx="1140722" cy="130138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294" y="1338524"/>
            <a:ext cx="1140722" cy="130138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7987" y="1364088"/>
            <a:ext cx="1140722" cy="130138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7886" y="1301998"/>
            <a:ext cx="1140722" cy="130138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7581" y="1322878"/>
            <a:ext cx="1140722" cy="130138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6466" y="2862694"/>
            <a:ext cx="1140722" cy="130138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6365" y="2821943"/>
            <a:ext cx="1140722" cy="1301387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938" y="2891862"/>
            <a:ext cx="1140722" cy="130138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6631" y="2930489"/>
            <a:ext cx="1140722" cy="1301387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6530" y="2855336"/>
            <a:ext cx="1140722" cy="1301387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6225" y="2876216"/>
            <a:ext cx="1140722" cy="130138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7211" y="4414809"/>
            <a:ext cx="1140722" cy="1301387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7110" y="4374058"/>
            <a:ext cx="1140722" cy="130138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683" y="4443977"/>
            <a:ext cx="1140722" cy="1301387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7376" y="4482604"/>
            <a:ext cx="1140722" cy="1301387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7275" y="4407451"/>
            <a:ext cx="1140722" cy="1301387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6970" y="4428331"/>
            <a:ext cx="1140722" cy="1301387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7931" y="4443976"/>
            <a:ext cx="1140722" cy="1301387"/>
          </a:xfrm>
          <a:prstGeom prst="rect">
            <a:avLst/>
          </a:prstGeom>
        </p:spPr>
      </p:pic>
      <p:sp>
        <p:nvSpPr>
          <p:cNvPr id="29" name="Trapezoid 28"/>
          <p:cNvSpPr/>
          <p:nvPr/>
        </p:nvSpPr>
        <p:spPr>
          <a:xfrm rot="10800000">
            <a:off x="1227774" y="2169405"/>
            <a:ext cx="702241" cy="617480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0" name="Trapezoid 29"/>
          <p:cNvSpPr/>
          <p:nvPr/>
        </p:nvSpPr>
        <p:spPr>
          <a:xfrm rot="10800000">
            <a:off x="2125826" y="2164855"/>
            <a:ext cx="702241" cy="617480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1" name="Trapezoid 30"/>
          <p:cNvSpPr/>
          <p:nvPr/>
        </p:nvSpPr>
        <p:spPr>
          <a:xfrm rot="10800000">
            <a:off x="2176766" y="3748152"/>
            <a:ext cx="702241" cy="617480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2" name="Trapezoid 31"/>
          <p:cNvSpPr/>
          <p:nvPr/>
        </p:nvSpPr>
        <p:spPr>
          <a:xfrm rot="10800000">
            <a:off x="3035194" y="3727140"/>
            <a:ext cx="702241" cy="617480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5" name="Trapezoid 34"/>
          <p:cNvSpPr/>
          <p:nvPr/>
        </p:nvSpPr>
        <p:spPr>
          <a:xfrm rot="10800000">
            <a:off x="1262823" y="3744270"/>
            <a:ext cx="702241" cy="617480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6" name="Trapezoid 35"/>
          <p:cNvSpPr/>
          <p:nvPr/>
        </p:nvSpPr>
        <p:spPr>
          <a:xfrm rot="10800000">
            <a:off x="1261884" y="5247161"/>
            <a:ext cx="702241" cy="617480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7" name="Trapezoid 36"/>
          <p:cNvSpPr/>
          <p:nvPr/>
        </p:nvSpPr>
        <p:spPr>
          <a:xfrm rot="10800000">
            <a:off x="2150517" y="5264641"/>
            <a:ext cx="702241" cy="617480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8" name="Trapezoid 37"/>
          <p:cNvSpPr/>
          <p:nvPr/>
        </p:nvSpPr>
        <p:spPr>
          <a:xfrm rot="10800000">
            <a:off x="3052033" y="5264592"/>
            <a:ext cx="702241" cy="617480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29" grpId="0" animBg="1"/>
      <p:bldP spid="30" grpId="0" animBg="1"/>
      <p:bldP spid="31" grpId="0" animBg="1"/>
      <p:bldP spid="32" grpId="0" animBg="1"/>
      <p:bldP spid="35" grpId="0" animBg="1"/>
      <p:bldP spid="36" grpId="0" animBg="1"/>
      <p:bldP spid="37" grpId="0" animBg="1"/>
      <p:bldP spid="3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49534" y="780502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endParaRPr lang="en-GB" sz="2800" dirty="0">
              <a:solidFill>
                <a:prstClr val="black"/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lvl="0"/>
            <a:endParaRPr lang="en-GB" sz="2800" dirty="0">
              <a:solidFill>
                <a:prstClr val="black"/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</p:txBody>
      </p:sp>
      <p:pic>
        <p:nvPicPr>
          <p:cNvPr id="83" name="Picture 82"/>
          <p:cNvPicPr>
            <a:picLocks noChangeAspect="1"/>
          </p:cNvPicPr>
          <p:nvPr/>
        </p:nvPicPr>
        <p:blipFill rotWithShape="1">
          <a:blip r:embed="rId3"/>
          <a:srcRect r="11671" b="-4460"/>
          <a:stretch/>
        </p:blipFill>
        <p:spPr>
          <a:xfrm>
            <a:off x="991760" y="1547332"/>
            <a:ext cx="6741453" cy="1026054"/>
          </a:xfrm>
          <a:prstGeom prst="rect">
            <a:avLst/>
          </a:prstGeom>
        </p:spPr>
      </p:pic>
      <p:pic>
        <p:nvPicPr>
          <p:cNvPr id="85" name="Picture 84"/>
          <p:cNvPicPr>
            <a:picLocks noChangeAspect="1"/>
          </p:cNvPicPr>
          <p:nvPr/>
        </p:nvPicPr>
        <p:blipFill rotWithShape="1">
          <a:blip r:embed="rId3"/>
          <a:srcRect r="11671" b="1346"/>
          <a:stretch/>
        </p:blipFill>
        <p:spPr>
          <a:xfrm>
            <a:off x="991762" y="4125496"/>
            <a:ext cx="6741453" cy="969022"/>
          </a:xfrm>
          <a:prstGeom prst="rect">
            <a:avLst/>
          </a:prstGeom>
        </p:spPr>
      </p:pic>
      <p:sp>
        <p:nvSpPr>
          <p:cNvPr id="86" name="Arc 85"/>
          <p:cNvSpPr/>
          <p:nvPr/>
        </p:nvSpPr>
        <p:spPr>
          <a:xfrm flipH="1">
            <a:off x="1190199" y="1166173"/>
            <a:ext cx="808419" cy="1198669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>
              <a:latin typeface="KG Primary Penmanship" panose="02000506000000020003" pitchFamily="2" charset="0"/>
            </a:endParaRPr>
          </a:p>
        </p:txBody>
      </p:sp>
      <p:sp>
        <p:nvSpPr>
          <p:cNvPr id="87" name="Arc 86"/>
          <p:cNvSpPr/>
          <p:nvPr/>
        </p:nvSpPr>
        <p:spPr>
          <a:xfrm flipH="1">
            <a:off x="1998617" y="1166173"/>
            <a:ext cx="792000" cy="1178951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>
              <a:latin typeface="KG Primary Penmanship" panose="02000506000000020003" pitchFamily="2" charset="0"/>
            </a:endParaRPr>
          </a:p>
        </p:txBody>
      </p:sp>
      <p:sp>
        <p:nvSpPr>
          <p:cNvPr id="88" name="Arc 87"/>
          <p:cNvSpPr/>
          <p:nvPr/>
        </p:nvSpPr>
        <p:spPr>
          <a:xfrm flipH="1">
            <a:off x="2790617" y="1166173"/>
            <a:ext cx="792000" cy="1178951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>
              <a:latin typeface="KG Primary Penmanship" panose="02000506000000020003" pitchFamily="2" charset="0"/>
            </a:endParaRPr>
          </a:p>
        </p:txBody>
      </p:sp>
      <p:sp>
        <p:nvSpPr>
          <p:cNvPr id="89" name="Arc 88"/>
          <p:cNvSpPr/>
          <p:nvPr/>
        </p:nvSpPr>
        <p:spPr>
          <a:xfrm flipH="1">
            <a:off x="3582616" y="1166173"/>
            <a:ext cx="792000" cy="1178951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>
              <a:latin typeface="KG Primary Penmanship" panose="02000506000000020003" pitchFamily="2" charset="0"/>
            </a:endParaRPr>
          </a:p>
        </p:txBody>
      </p:sp>
      <p:sp>
        <p:nvSpPr>
          <p:cNvPr id="90" name="Arc 89"/>
          <p:cNvSpPr/>
          <p:nvPr/>
        </p:nvSpPr>
        <p:spPr>
          <a:xfrm flipH="1">
            <a:off x="4364691" y="1166173"/>
            <a:ext cx="792000" cy="1178951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>
              <a:latin typeface="KG Primary Penmanship" panose="02000506000000020003" pitchFamily="2" charset="0"/>
            </a:endParaRPr>
          </a:p>
        </p:txBody>
      </p:sp>
      <p:sp>
        <p:nvSpPr>
          <p:cNvPr id="91" name="Arc 90"/>
          <p:cNvSpPr/>
          <p:nvPr/>
        </p:nvSpPr>
        <p:spPr>
          <a:xfrm flipH="1">
            <a:off x="5138468" y="1166173"/>
            <a:ext cx="792000" cy="1178951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>
              <a:latin typeface="KG Primary Penmanship" panose="02000506000000020003" pitchFamily="2" charset="0"/>
            </a:endParaRPr>
          </a:p>
        </p:txBody>
      </p:sp>
      <p:sp>
        <p:nvSpPr>
          <p:cNvPr id="92" name="Arc 91"/>
          <p:cNvSpPr/>
          <p:nvPr/>
        </p:nvSpPr>
        <p:spPr>
          <a:xfrm flipH="1">
            <a:off x="5938765" y="1166173"/>
            <a:ext cx="792000" cy="1178951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>
              <a:latin typeface="KG Primary Penmanship" panose="02000506000000020003" pitchFamily="2" charset="0"/>
            </a:endParaRPr>
          </a:p>
        </p:txBody>
      </p:sp>
      <p:sp>
        <p:nvSpPr>
          <p:cNvPr id="93" name="Arc 92"/>
          <p:cNvSpPr/>
          <p:nvPr/>
        </p:nvSpPr>
        <p:spPr>
          <a:xfrm flipH="1">
            <a:off x="6735412" y="1166173"/>
            <a:ext cx="792000" cy="1178951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>
              <a:latin typeface="KG Primary Penmanship" panose="02000506000000020003" pitchFamily="2" charset="0"/>
            </a:endParaRPr>
          </a:p>
        </p:txBody>
      </p:sp>
      <p:sp>
        <p:nvSpPr>
          <p:cNvPr id="95" name="Arc 94"/>
          <p:cNvSpPr/>
          <p:nvPr/>
        </p:nvSpPr>
        <p:spPr>
          <a:xfrm>
            <a:off x="6730767" y="3724004"/>
            <a:ext cx="792745" cy="1354232"/>
          </a:xfrm>
          <a:prstGeom prst="arc">
            <a:avLst>
              <a:gd name="adj1" fmla="val 1072319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>
              <a:latin typeface="KG Primary Penmanship" panose="02000506000000020003" pitchFamily="2" charset="0"/>
            </a:endParaRPr>
          </a:p>
        </p:txBody>
      </p:sp>
      <p:sp>
        <p:nvSpPr>
          <p:cNvPr id="96" name="Arc 95"/>
          <p:cNvSpPr/>
          <p:nvPr/>
        </p:nvSpPr>
        <p:spPr>
          <a:xfrm>
            <a:off x="5942669" y="3724004"/>
            <a:ext cx="792745" cy="1354232"/>
          </a:xfrm>
          <a:prstGeom prst="arc">
            <a:avLst>
              <a:gd name="adj1" fmla="val 1072319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>
              <a:latin typeface="KG Primary Penmanship" panose="02000506000000020003" pitchFamily="2" charset="0"/>
            </a:endParaRPr>
          </a:p>
        </p:txBody>
      </p:sp>
      <p:sp>
        <p:nvSpPr>
          <p:cNvPr id="97" name="Arc 96"/>
          <p:cNvSpPr/>
          <p:nvPr/>
        </p:nvSpPr>
        <p:spPr>
          <a:xfrm>
            <a:off x="5164384" y="3724004"/>
            <a:ext cx="792745" cy="1354232"/>
          </a:xfrm>
          <a:prstGeom prst="arc">
            <a:avLst>
              <a:gd name="adj1" fmla="val 1072319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>
              <a:latin typeface="KG Primary Penmanship" panose="02000506000000020003" pitchFamily="2" charset="0"/>
            </a:endParaRPr>
          </a:p>
        </p:txBody>
      </p:sp>
      <p:sp>
        <p:nvSpPr>
          <p:cNvPr id="98" name="Arc 97"/>
          <p:cNvSpPr/>
          <p:nvPr/>
        </p:nvSpPr>
        <p:spPr>
          <a:xfrm>
            <a:off x="4360094" y="3724004"/>
            <a:ext cx="792745" cy="1354232"/>
          </a:xfrm>
          <a:prstGeom prst="arc">
            <a:avLst>
              <a:gd name="adj1" fmla="val 1072319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>
              <a:latin typeface="KG Primary Penmanship" panose="02000506000000020003" pitchFamily="2" charset="0"/>
            </a:endParaRPr>
          </a:p>
        </p:txBody>
      </p:sp>
      <p:sp>
        <p:nvSpPr>
          <p:cNvPr id="99" name="Arc 98"/>
          <p:cNvSpPr/>
          <p:nvPr/>
        </p:nvSpPr>
        <p:spPr>
          <a:xfrm>
            <a:off x="3565319" y="3724004"/>
            <a:ext cx="792745" cy="1354232"/>
          </a:xfrm>
          <a:prstGeom prst="arc">
            <a:avLst>
              <a:gd name="adj1" fmla="val 1072319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>
              <a:latin typeface="KG Primary Penmanship" panose="02000506000000020003" pitchFamily="2" charset="0"/>
            </a:endParaRPr>
          </a:p>
        </p:txBody>
      </p:sp>
      <p:sp>
        <p:nvSpPr>
          <p:cNvPr id="100" name="Arc 99"/>
          <p:cNvSpPr/>
          <p:nvPr/>
        </p:nvSpPr>
        <p:spPr>
          <a:xfrm>
            <a:off x="2781834" y="3724004"/>
            <a:ext cx="792745" cy="1354232"/>
          </a:xfrm>
          <a:prstGeom prst="arc">
            <a:avLst>
              <a:gd name="adj1" fmla="val 1072319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>
              <a:latin typeface="KG Primary Penmanship" panose="02000506000000020003" pitchFamily="2" charset="0"/>
            </a:endParaRPr>
          </a:p>
        </p:txBody>
      </p:sp>
      <p:sp>
        <p:nvSpPr>
          <p:cNvPr id="101" name="Arc 100"/>
          <p:cNvSpPr/>
          <p:nvPr/>
        </p:nvSpPr>
        <p:spPr>
          <a:xfrm>
            <a:off x="1984459" y="3724004"/>
            <a:ext cx="792745" cy="1354232"/>
          </a:xfrm>
          <a:prstGeom prst="arc">
            <a:avLst>
              <a:gd name="adj1" fmla="val 1072319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>
              <a:latin typeface="KG Primary Penmanship" panose="02000506000000020003" pitchFamily="2" charset="0"/>
            </a:endParaRPr>
          </a:p>
        </p:txBody>
      </p:sp>
      <p:sp>
        <p:nvSpPr>
          <p:cNvPr id="102" name="Arc 101"/>
          <p:cNvSpPr/>
          <p:nvPr/>
        </p:nvSpPr>
        <p:spPr>
          <a:xfrm>
            <a:off x="1210804" y="3724004"/>
            <a:ext cx="792745" cy="1354232"/>
          </a:xfrm>
          <a:prstGeom prst="arc">
            <a:avLst>
              <a:gd name="adj1" fmla="val 1072319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>
              <a:latin typeface="KG Primary Penmanship" panose="02000506000000020003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Rectangle 106"/>
              <p:cNvSpPr/>
              <p:nvPr/>
            </p:nvSpPr>
            <p:spPr>
              <a:xfrm>
                <a:off x="834031" y="334776"/>
                <a:ext cx="2353306" cy="7078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4000" dirty="0">
                    <a:solidFill>
                      <a:schemeClr val="tx1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16 </a:t>
                </a:r>
                <a14:m>
                  <m:oMath xmlns:m="http://schemas.openxmlformats.org/officeDocument/2006/math">
                    <m:r>
                      <a:rPr lang="en-GB" sz="40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4000" dirty="0">
                    <a:solidFill>
                      <a:schemeClr val="tx1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40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4000" dirty="0">
                    <a:solidFill>
                      <a:schemeClr val="tx1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 </a:t>
                </a: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07" name="Rectangle 10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4031" y="334776"/>
                <a:ext cx="2353306" cy="707886"/>
              </a:xfrm>
              <a:prstGeom prst="rect">
                <a:avLst/>
              </a:prstGeom>
              <a:blipFill>
                <a:blip r:embed="rId6"/>
                <a:stretch>
                  <a:fillRect l="-9326" t="-15517" b="-362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9" name="Rectangle 108"/>
          <p:cNvSpPr/>
          <p:nvPr/>
        </p:nvSpPr>
        <p:spPr>
          <a:xfrm>
            <a:off x="3027876" y="347292"/>
            <a:ext cx="49725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400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8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1305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5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5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5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0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5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0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7" grpId="0"/>
      <p:bldP spid="10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939142" y="747174"/>
                <a:ext cx="5799909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kumimoji="0" lang="en-GB" sz="6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lang="en-GB" sz="60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60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 2</a:t>
                </a:r>
                <a:r>
                  <a:rPr kumimoji="0" lang="en-GB" sz="6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GB" sz="60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</m:oMath>
                </a14:m>
                <a:r>
                  <a:rPr kumimoji="0" lang="en-GB" sz="6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+mn-cs"/>
                  </a:rPr>
                  <a:t> 12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9142" y="747174"/>
                <a:ext cx="5799909" cy="1015663"/>
              </a:xfrm>
              <a:prstGeom prst="rect">
                <a:avLst/>
              </a:prstGeom>
              <a:blipFill>
                <a:blip r:embed="rId5"/>
                <a:stretch>
                  <a:fillRect t="-18675" b="-403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1676349" y="762474"/>
            <a:ext cx="1101200" cy="960406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3147" y="4011589"/>
            <a:ext cx="493755" cy="1043070"/>
            <a:chOff x="706266" y="3983809"/>
            <a:chExt cx="493755" cy="1043070"/>
          </a:xfrm>
        </p:grpSpPr>
        <p:sp>
          <p:nvSpPr>
            <p:cNvPr id="3" name="Oval 2"/>
            <p:cNvSpPr/>
            <p:nvPr/>
          </p:nvSpPr>
          <p:spPr>
            <a:xfrm>
              <a:off x="706266" y="3983809"/>
              <a:ext cx="493755" cy="493755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Oval 20"/>
            <p:cNvSpPr/>
            <p:nvPr/>
          </p:nvSpPr>
          <p:spPr>
            <a:xfrm>
              <a:off x="706266" y="4533124"/>
              <a:ext cx="493755" cy="493755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951725" y="4011589"/>
            <a:ext cx="493755" cy="1043070"/>
            <a:chOff x="706266" y="3983809"/>
            <a:chExt cx="493755" cy="1043070"/>
          </a:xfrm>
        </p:grpSpPr>
        <p:sp>
          <p:nvSpPr>
            <p:cNvPr id="45" name="Oval 44"/>
            <p:cNvSpPr/>
            <p:nvPr/>
          </p:nvSpPr>
          <p:spPr>
            <a:xfrm>
              <a:off x="706266" y="3983809"/>
              <a:ext cx="493755" cy="493755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Oval 45"/>
            <p:cNvSpPr/>
            <p:nvPr/>
          </p:nvSpPr>
          <p:spPr>
            <a:xfrm>
              <a:off x="706266" y="4533124"/>
              <a:ext cx="493755" cy="493755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1620303" y="4011589"/>
            <a:ext cx="493755" cy="1043070"/>
            <a:chOff x="706266" y="3983809"/>
            <a:chExt cx="493755" cy="1043070"/>
          </a:xfrm>
        </p:grpSpPr>
        <p:sp>
          <p:nvSpPr>
            <p:cNvPr id="48" name="Oval 47"/>
            <p:cNvSpPr/>
            <p:nvPr/>
          </p:nvSpPr>
          <p:spPr>
            <a:xfrm>
              <a:off x="706266" y="3983809"/>
              <a:ext cx="493755" cy="493755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Oval 48"/>
            <p:cNvSpPr/>
            <p:nvPr/>
          </p:nvSpPr>
          <p:spPr>
            <a:xfrm>
              <a:off x="706266" y="4533124"/>
              <a:ext cx="493755" cy="493755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2288881" y="4011589"/>
            <a:ext cx="493755" cy="1043070"/>
            <a:chOff x="706266" y="3983809"/>
            <a:chExt cx="493755" cy="1043070"/>
          </a:xfrm>
        </p:grpSpPr>
        <p:sp>
          <p:nvSpPr>
            <p:cNvPr id="51" name="Oval 50"/>
            <p:cNvSpPr/>
            <p:nvPr/>
          </p:nvSpPr>
          <p:spPr>
            <a:xfrm>
              <a:off x="706266" y="3983809"/>
              <a:ext cx="493755" cy="493755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Oval 51"/>
            <p:cNvSpPr/>
            <p:nvPr/>
          </p:nvSpPr>
          <p:spPr>
            <a:xfrm>
              <a:off x="706266" y="4533124"/>
              <a:ext cx="493755" cy="493755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2957459" y="4011589"/>
            <a:ext cx="493755" cy="1043070"/>
            <a:chOff x="706266" y="3983809"/>
            <a:chExt cx="493755" cy="1043070"/>
          </a:xfrm>
        </p:grpSpPr>
        <p:sp>
          <p:nvSpPr>
            <p:cNvPr id="54" name="Oval 53"/>
            <p:cNvSpPr/>
            <p:nvPr/>
          </p:nvSpPr>
          <p:spPr>
            <a:xfrm>
              <a:off x="706266" y="3983809"/>
              <a:ext cx="493755" cy="493755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Oval 54"/>
            <p:cNvSpPr/>
            <p:nvPr/>
          </p:nvSpPr>
          <p:spPr>
            <a:xfrm>
              <a:off x="706266" y="4533124"/>
              <a:ext cx="493755" cy="493755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3626037" y="4011589"/>
            <a:ext cx="493755" cy="1043070"/>
            <a:chOff x="706266" y="3983809"/>
            <a:chExt cx="493755" cy="1043070"/>
          </a:xfrm>
        </p:grpSpPr>
        <p:sp>
          <p:nvSpPr>
            <p:cNvPr id="57" name="Oval 56"/>
            <p:cNvSpPr/>
            <p:nvPr/>
          </p:nvSpPr>
          <p:spPr>
            <a:xfrm>
              <a:off x="706266" y="3983809"/>
              <a:ext cx="493755" cy="493755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Oval 57"/>
            <p:cNvSpPr/>
            <p:nvPr/>
          </p:nvSpPr>
          <p:spPr>
            <a:xfrm>
              <a:off x="706266" y="4533124"/>
              <a:ext cx="493755" cy="493755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4294615" y="4011589"/>
            <a:ext cx="493755" cy="1043070"/>
            <a:chOff x="706266" y="3983809"/>
            <a:chExt cx="493755" cy="1043070"/>
          </a:xfrm>
        </p:grpSpPr>
        <p:sp>
          <p:nvSpPr>
            <p:cNvPr id="60" name="Oval 59"/>
            <p:cNvSpPr/>
            <p:nvPr/>
          </p:nvSpPr>
          <p:spPr>
            <a:xfrm>
              <a:off x="706266" y="3983809"/>
              <a:ext cx="493755" cy="493755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Oval 60"/>
            <p:cNvSpPr/>
            <p:nvPr/>
          </p:nvSpPr>
          <p:spPr>
            <a:xfrm>
              <a:off x="706266" y="4533124"/>
              <a:ext cx="493755" cy="493755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4963193" y="4011589"/>
            <a:ext cx="493755" cy="1043070"/>
            <a:chOff x="706266" y="3983809"/>
            <a:chExt cx="493755" cy="1043070"/>
          </a:xfrm>
        </p:grpSpPr>
        <p:sp>
          <p:nvSpPr>
            <p:cNvPr id="63" name="Oval 62"/>
            <p:cNvSpPr/>
            <p:nvPr/>
          </p:nvSpPr>
          <p:spPr>
            <a:xfrm>
              <a:off x="706266" y="3983809"/>
              <a:ext cx="493755" cy="493755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Oval 63"/>
            <p:cNvSpPr/>
            <p:nvPr/>
          </p:nvSpPr>
          <p:spPr>
            <a:xfrm>
              <a:off x="706266" y="4533124"/>
              <a:ext cx="493755" cy="493755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5631771" y="4011589"/>
            <a:ext cx="493755" cy="1043070"/>
            <a:chOff x="706266" y="3983809"/>
            <a:chExt cx="493755" cy="1043070"/>
          </a:xfrm>
        </p:grpSpPr>
        <p:sp>
          <p:nvSpPr>
            <p:cNvPr id="66" name="Oval 65"/>
            <p:cNvSpPr/>
            <p:nvPr/>
          </p:nvSpPr>
          <p:spPr>
            <a:xfrm>
              <a:off x="706266" y="3983809"/>
              <a:ext cx="493755" cy="493755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Oval 66"/>
            <p:cNvSpPr/>
            <p:nvPr/>
          </p:nvSpPr>
          <p:spPr>
            <a:xfrm>
              <a:off x="706266" y="4533124"/>
              <a:ext cx="493755" cy="493755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6300349" y="4011589"/>
            <a:ext cx="493755" cy="1043070"/>
            <a:chOff x="706266" y="3983809"/>
            <a:chExt cx="493755" cy="1043070"/>
          </a:xfrm>
        </p:grpSpPr>
        <p:sp>
          <p:nvSpPr>
            <p:cNvPr id="69" name="Oval 68"/>
            <p:cNvSpPr/>
            <p:nvPr/>
          </p:nvSpPr>
          <p:spPr>
            <a:xfrm>
              <a:off x="706266" y="3983809"/>
              <a:ext cx="493755" cy="493755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Oval 69"/>
            <p:cNvSpPr/>
            <p:nvPr/>
          </p:nvSpPr>
          <p:spPr>
            <a:xfrm>
              <a:off x="706266" y="4533124"/>
              <a:ext cx="493755" cy="493755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6968927" y="4011589"/>
            <a:ext cx="493755" cy="1043070"/>
            <a:chOff x="706266" y="3983809"/>
            <a:chExt cx="493755" cy="1043070"/>
          </a:xfrm>
        </p:grpSpPr>
        <p:sp>
          <p:nvSpPr>
            <p:cNvPr id="72" name="Oval 71"/>
            <p:cNvSpPr/>
            <p:nvPr/>
          </p:nvSpPr>
          <p:spPr>
            <a:xfrm>
              <a:off x="706266" y="3983809"/>
              <a:ext cx="493755" cy="493755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Oval 72"/>
            <p:cNvSpPr/>
            <p:nvPr/>
          </p:nvSpPr>
          <p:spPr>
            <a:xfrm>
              <a:off x="706266" y="4533124"/>
              <a:ext cx="493755" cy="493755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7637510" y="4011589"/>
            <a:ext cx="493755" cy="1043070"/>
            <a:chOff x="706266" y="3983809"/>
            <a:chExt cx="493755" cy="1043070"/>
          </a:xfrm>
        </p:grpSpPr>
        <p:sp>
          <p:nvSpPr>
            <p:cNvPr id="75" name="Oval 74"/>
            <p:cNvSpPr/>
            <p:nvPr/>
          </p:nvSpPr>
          <p:spPr>
            <a:xfrm>
              <a:off x="706266" y="3983809"/>
              <a:ext cx="493755" cy="493755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Oval 75"/>
            <p:cNvSpPr/>
            <p:nvPr/>
          </p:nvSpPr>
          <p:spPr>
            <a:xfrm>
              <a:off x="706266" y="4533124"/>
              <a:ext cx="493755" cy="493755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718754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8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2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4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6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80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939142" y="747174"/>
                <a:ext cx="5799909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kumimoji="0" lang="en-GB" sz="6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lang="en-GB" sz="60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60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 2</a:t>
                </a:r>
                <a:r>
                  <a:rPr kumimoji="0" lang="en-GB" sz="6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GB" sz="60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</m:oMath>
                </a14:m>
                <a:r>
                  <a:rPr kumimoji="0" lang="en-GB" sz="6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+mn-cs"/>
                  </a:rPr>
                  <a:t> 12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9142" y="747174"/>
                <a:ext cx="5799909" cy="1015663"/>
              </a:xfrm>
              <a:prstGeom prst="rect">
                <a:avLst/>
              </a:prstGeom>
              <a:blipFill>
                <a:blip r:embed="rId5"/>
                <a:stretch>
                  <a:fillRect t="-18675" b="-403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1676349" y="762474"/>
            <a:ext cx="1101200" cy="960406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3147" y="4011589"/>
            <a:ext cx="493755" cy="1043070"/>
            <a:chOff x="706266" y="3983809"/>
            <a:chExt cx="493755" cy="1043070"/>
          </a:xfrm>
        </p:grpSpPr>
        <p:sp>
          <p:nvSpPr>
            <p:cNvPr id="3" name="Oval 2"/>
            <p:cNvSpPr/>
            <p:nvPr/>
          </p:nvSpPr>
          <p:spPr>
            <a:xfrm>
              <a:off x="706266" y="3983809"/>
              <a:ext cx="493755" cy="493755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Oval 20"/>
            <p:cNvSpPr/>
            <p:nvPr/>
          </p:nvSpPr>
          <p:spPr>
            <a:xfrm>
              <a:off x="706266" y="4533124"/>
              <a:ext cx="493755" cy="493755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951725" y="4011589"/>
            <a:ext cx="493755" cy="1043070"/>
            <a:chOff x="706266" y="3983809"/>
            <a:chExt cx="493755" cy="1043070"/>
          </a:xfrm>
        </p:grpSpPr>
        <p:sp>
          <p:nvSpPr>
            <p:cNvPr id="45" name="Oval 44"/>
            <p:cNvSpPr/>
            <p:nvPr/>
          </p:nvSpPr>
          <p:spPr>
            <a:xfrm>
              <a:off x="706266" y="3983809"/>
              <a:ext cx="493755" cy="493755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Oval 45"/>
            <p:cNvSpPr/>
            <p:nvPr/>
          </p:nvSpPr>
          <p:spPr>
            <a:xfrm>
              <a:off x="706266" y="4533124"/>
              <a:ext cx="493755" cy="493755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1620303" y="4011589"/>
            <a:ext cx="493755" cy="1043070"/>
            <a:chOff x="706266" y="3983809"/>
            <a:chExt cx="493755" cy="1043070"/>
          </a:xfrm>
        </p:grpSpPr>
        <p:sp>
          <p:nvSpPr>
            <p:cNvPr id="48" name="Oval 47"/>
            <p:cNvSpPr/>
            <p:nvPr/>
          </p:nvSpPr>
          <p:spPr>
            <a:xfrm>
              <a:off x="706266" y="3983809"/>
              <a:ext cx="493755" cy="493755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Oval 48"/>
            <p:cNvSpPr/>
            <p:nvPr/>
          </p:nvSpPr>
          <p:spPr>
            <a:xfrm>
              <a:off x="706266" y="4533124"/>
              <a:ext cx="493755" cy="493755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2288881" y="4011589"/>
            <a:ext cx="493755" cy="1043070"/>
            <a:chOff x="706266" y="3983809"/>
            <a:chExt cx="493755" cy="1043070"/>
          </a:xfrm>
        </p:grpSpPr>
        <p:sp>
          <p:nvSpPr>
            <p:cNvPr id="51" name="Oval 50"/>
            <p:cNvSpPr/>
            <p:nvPr/>
          </p:nvSpPr>
          <p:spPr>
            <a:xfrm>
              <a:off x="706266" y="3983809"/>
              <a:ext cx="493755" cy="493755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Oval 51"/>
            <p:cNvSpPr/>
            <p:nvPr/>
          </p:nvSpPr>
          <p:spPr>
            <a:xfrm>
              <a:off x="706266" y="4533124"/>
              <a:ext cx="493755" cy="493755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2957459" y="4011589"/>
            <a:ext cx="493755" cy="1043070"/>
            <a:chOff x="706266" y="3983809"/>
            <a:chExt cx="493755" cy="1043070"/>
          </a:xfrm>
        </p:grpSpPr>
        <p:sp>
          <p:nvSpPr>
            <p:cNvPr id="54" name="Oval 53"/>
            <p:cNvSpPr/>
            <p:nvPr/>
          </p:nvSpPr>
          <p:spPr>
            <a:xfrm>
              <a:off x="706266" y="3983809"/>
              <a:ext cx="493755" cy="493755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Oval 54"/>
            <p:cNvSpPr/>
            <p:nvPr/>
          </p:nvSpPr>
          <p:spPr>
            <a:xfrm>
              <a:off x="706266" y="4533124"/>
              <a:ext cx="493755" cy="493755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3626037" y="4011589"/>
            <a:ext cx="493755" cy="1043070"/>
            <a:chOff x="706266" y="3983809"/>
            <a:chExt cx="493755" cy="1043070"/>
          </a:xfrm>
          <a:solidFill>
            <a:srgbClr val="FF0000"/>
          </a:solidFill>
        </p:grpSpPr>
        <p:sp>
          <p:nvSpPr>
            <p:cNvPr id="57" name="Oval 56"/>
            <p:cNvSpPr/>
            <p:nvPr/>
          </p:nvSpPr>
          <p:spPr>
            <a:xfrm>
              <a:off x="706266" y="3983809"/>
              <a:ext cx="493755" cy="493755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Oval 57"/>
            <p:cNvSpPr/>
            <p:nvPr/>
          </p:nvSpPr>
          <p:spPr>
            <a:xfrm>
              <a:off x="706266" y="4533124"/>
              <a:ext cx="493755" cy="493755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4294615" y="4011589"/>
            <a:ext cx="493755" cy="1043070"/>
            <a:chOff x="706266" y="3983809"/>
            <a:chExt cx="493755" cy="1043070"/>
          </a:xfrm>
          <a:solidFill>
            <a:srgbClr val="FF0000"/>
          </a:solidFill>
        </p:grpSpPr>
        <p:sp>
          <p:nvSpPr>
            <p:cNvPr id="60" name="Oval 59"/>
            <p:cNvSpPr/>
            <p:nvPr/>
          </p:nvSpPr>
          <p:spPr>
            <a:xfrm>
              <a:off x="706266" y="3983809"/>
              <a:ext cx="493755" cy="493755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Oval 60"/>
            <p:cNvSpPr/>
            <p:nvPr/>
          </p:nvSpPr>
          <p:spPr>
            <a:xfrm>
              <a:off x="706266" y="4533124"/>
              <a:ext cx="493755" cy="493755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4963193" y="4011589"/>
            <a:ext cx="493755" cy="1043070"/>
            <a:chOff x="706266" y="3983809"/>
            <a:chExt cx="493755" cy="1043070"/>
          </a:xfrm>
          <a:solidFill>
            <a:srgbClr val="FF0000"/>
          </a:solidFill>
        </p:grpSpPr>
        <p:sp>
          <p:nvSpPr>
            <p:cNvPr id="63" name="Oval 62"/>
            <p:cNvSpPr/>
            <p:nvPr/>
          </p:nvSpPr>
          <p:spPr>
            <a:xfrm>
              <a:off x="706266" y="3983809"/>
              <a:ext cx="493755" cy="493755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Oval 63"/>
            <p:cNvSpPr/>
            <p:nvPr/>
          </p:nvSpPr>
          <p:spPr>
            <a:xfrm>
              <a:off x="706266" y="4533124"/>
              <a:ext cx="493755" cy="493755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5631771" y="4011589"/>
            <a:ext cx="493755" cy="1043070"/>
            <a:chOff x="706266" y="3983809"/>
            <a:chExt cx="493755" cy="1043070"/>
          </a:xfrm>
          <a:solidFill>
            <a:srgbClr val="FF0000"/>
          </a:solidFill>
        </p:grpSpPr>
        <p:sp>
          <p:nvSpPr>
            <p:cNvPr id="66" name="Oval 65"/>
            <p:cNvSpPr/>
            <p:nvPr/>
          </p:nvSpPr>
          <p:spPr>
            <a:xfrm>
              <a:off x="706266" y="3983809"/>
              <a:ext cx="493755" cy="493755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Oval 66"/>
            <p:cNvSpPr/>
            <p:nvPr/>
          </p:nvSpPr>
          <p:spPr>
            <a:xfrm>
              <a:off x="706266" y="4533124"/>
              <a:ext cx="493755" cy="493755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6300349" y="4011589"/>
            <a:ext cx="493755" cy="1043070"/>
            <a:chOff x="706266" y="3983809"/>
            <a:chExt cx="493755" cy="1043070"/>
          </a:xfrm>
          <a:solidFill>
            <a:srgbClr val="FF0000"/>
          </a:solidFill>
        </p:grpSpPr>
        <p:sp>
          <p:nvSpPr>
            <p:cNvPr id="69" name="Oval 68"/>
            <p:cNvSpPr/>
            <p:nvPr/>
          </p:nvSpPr>
          <p:spPr>
            <a:xfrm>
              <a:off x="706266" y="3983809"/>
              <a:ext cx="493755" cy="493755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Oval 69"/>
            <p:cNvSpPr/>
            <p:nvPr/>
          </p:nvSpPr>
          <p:spPr>
            <a:xfrm>
              <a:off x="706266" y="4533124"/>
              <a:ext cx="493755" cy="493755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6968927" y="4011589"/>
            <a:ext cx="493755" cy="1043070"/>
            <a:chOff x="706266" y="3983809"/>
            <a:chExt cx="493755" cy="1043070"/>
          </a:xfrm>
        </p:grpSpPr>
        <p:sp>
          <p:nvSpPr>
            <p:cNvPr id="72" name="Oval 71"/>
            <p:cNvSpPr/>
            <p:nvPr/>
          </p:nvSpPr>
          <p:spPr>
            <a:xfrm>
              <a:off x="706266" y="3983809"/>
              <a:ext cx="493755" cy="493755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Oval 72"/>
            <p:cNvSpPr/>
            <p:nvPr/>
          </p:nvSpPr>
          <p:spPr>
            <a:xfrm>
              <a:off x="706266" y="4533124"/>
              <a:ext cx="493755" cy="493755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7637510" y="4011589"/>
            <a:ext cx="493755" cy="1043070"/>
            <a:chOff x="706266" y="3983809"/>
            <a:chExt cx="493755" cy="1043070"/>
          </a:xfrm>
        </p:grpSpPr>
        <p:sp>
          <p:nvSpPr>
            <p:cNvPr id="75" name="Oval 74"/>
            <p:cNvSpPr/>
            <p:nvPr/>
          </p:nvSpPr>
          <p:spPr>
            <a:xfrm>
              <a:off x="706266" y="3983809"/>
              <a:ext cx="493755" cy="493755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Oval 75"/>
            <p:cNvSpPr/>
            <p:nvPr/>
          </p:nvSpPr>
          <p:spPr>
            <a:xfrm>
              <a:off x="706266" y="4533124"/>
              <a:ext cx="493755" cy="493755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817184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939142" y="747174"/>
                <a:ext cx="5799909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kumimoji="0" lang="en-GB" sz="6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lang="en-GB" sz="60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60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 2</a:t>
                </a:r>
                <a:r>
                  <a:rPr kumimoji="0" lang="en-GB" sz="6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GB" sz="60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</m:oMath>
                </a14:m>
                <a:r>
                  <a:rPr kumimoji="0" lang="en-GB" sz="6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+mn-cs"/>
                  </a:rPr>
                  <a:t> 12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9142" y="747174"/>
                <a:ext cx="5799909" cy="1015663"/>
              </a:xfrm>
              <a:prstGeom prst="rect">
                <a:avLst/>
              </a:prstGeom>
              <a:blipFill>
                <a:blip r:embed="rId5"/>
                <a:stretch>
                  <a:fillRect t="-18675" b="-403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1676349" y="762474"/>
            <a:ext cx="1101200" cy="960406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706266" y="3957714"/>
            <a:ext cx="3160890" cy="1069165"/>
            <a:chOff x="4432393" y="3972447"/>
            <a:chExt cx="3160890" cy="1069165"/>
          </a:xfrm>
        </p:grpSpPr>
        <p:sp>
          <p:nvSpPr>
            <p:cNvPr id="3" name="Oval 2"/>
            <p:cNvSpPr/>
            <p:nvPr/>
          </p:nvSpPr>
          <p:spPr>
            <a:xfrm>
              <a:off x="4432393" y="3998542"/>
              <a:ext cx="493755" cy="493755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Oval 14"/>
            <p:cNvSpPr/>
            <p:nvPr/>
          </p:nvSpPr>
          <p:spPr>
            <a:xfrm>
              <a:off x="4965820" y="3993323"/>
              <a:ext cx="493755" cy="493755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Oval 15"/>
            <p:cNvSpPr/>
            <p:nvPr/>
          </p:nvSpPr>
          <p:spPr>
            <a:xfrm>
              <a:off x="5499247" y="3988104"/>
              <a:ext cx="493755" cy="493755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Oval 16"/>
            <p:cNvSpPr/>
            <p:nvPr/>
          </p:nvSpPr>
          <p:spPr>
            <a:xfrm>
              <a:off x="6032674" y="3982885"/>
              <a:ext cx="493755" cy="493755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Oval 17"/>
            <p:cNvSpPr/>
            <p:nvPr/>
          </p:nvSpPr>
          <p:spPr>
            <a:xfrm>
              <a:off x="6566101" y="3977666"/>
              <a:ext cx="493755" cy="493755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Oval 19"/>
            <p:cNvSpPr/>
            <p:nvPr/>
          </p:nvSpPr>
          <p:spPr>
            <a:xfrm>
              <a:off x="7099528" y="3972447"/>
              <a:ext cx="493755" cy="493755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Oval 20"/>
            <p:cNvSpPr/>
            <p:nvPr/>
          </p:nvSpPr>
          <p:spPr>
            <a:xfrm>
              <a:off x="4432393" y="4547857"/>
              <a:ext cx="493755" cy="493755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Oval 21"/>
            <p:cNvSpPr/>
            <p:nvPr/>
          </p:nvSpPr>
          <p:spPr>
            <a:xfrm>
              <a:off x="4965820" y="4542638"/>
              <a:ext cx="493755" cy="493755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Oval 22"/>
            <p:cNvSpPr/>
            <p:nvPr/>
          </p:nvSpPr>
          <p:spPr>
            <a:xfrm>
              <a:off x="5499247" y="4537419"/>
              <a:ext cx="493755" cy="493755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Oval 23"/>
            <p:cNvSpPr/>
            <p:nvPr/>
          </p:nvSpPr>
          <p:spPr>
            <a:xfrm>
              <a:off x="6032674" y="4532200"/>
              <a:ext cx="493755" cy="493755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Oval 24"/>
            <p:cNvSpPr/>
            <p:nvPr/>
          </p:nvSpPr>
          <p:spPr>
            <a:xfrm>
              <a:off x="6566101" y="4526981"/>
              <a:ext cx="493755" cy="493755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Oval 25"/>
            <p:cNvSpPr/>
            <p:nvPr/>
          </p:nvSpPr>
          <p:spPr>
            <a:xfrm>
              <a:off x="7099528" y="4521762"/>
              <a:ext cx="493755" cy="493755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Rounded Rectangle 4"/>
          <p:cNvSpPr/>
          <p:nvPr/>
        </p:nvSpPr>
        <p:spPr>
          <a:xfrm>
            <a:off x="4271554" y="3801291"/>
            <a:ext cx="3526972" cy="1397726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ounded Rectangle 26"/>
          <p:cNvSpPr/>
          <p:nvPr/>
        </p:nvSpPr>
        <p:spPr>
          <a:xfrm>
            <a:off x="523225" y="3801291"/>
            <a:ext cx="3526972" cy="1397726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8" name="Group 27"/>
          <p:cNvGrpSpPr/>
          <p:nvPr/>
        </p:nvGrpSpPr>
        <p:grpSpPr>
          <a:xfrm>
            <a:off x="4454595" y="3957714"/>
            <a:ext cx="3160890" cy="1069165"/>
            <a:chOff x="4432393" y="3972447"/>
            <a:chExt cx="3160890" cy="1069165"/>
          </a:xfrm>
        </p:grpSpPr>
        <p:sp>
          <p:nvSpPr>
            <p:cNvPr id="29" name="Oval 28"/>
            <p:cNvSpPr/>
            <p:nvPr/>
          </p:nvSpPr>
          <p:spPr>
            <a:xfrm>
              <a:off x="4432393" y="3998542"/>
              <a:ext cx="493755" cy="493755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Oval 29"/>
            <p:cNvSpPr/>
            <p:nvPr/>
          </p:nvSpPr>
          <p:spPr>
            <a:xfrm>
              <a:off x="4965820" y="3993323"/>
              <a:ext cx="493755" cy="493755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Oval 30"/>
            <p:cNvSpPr/>
            <p:nvPr/>
          </p:nvSpPr>
          <p:spPr>
            <a:xfrm>
              <a:off x="5499247" y="3988104"/>
              <a:ext cx="493755" cy="493755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Oval 31"/>
            <p:cNvSpPr/>
            <p:nvPr/>
          </p:nvSpPr>
          <p:spPr>
            <a:xfrm>
              <a:off x="6032674" y="3982885"/>
              <a:ext cx="493755" cy="493755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Oval 32"/>
            <p:cNvSpPr/>
            <p:nvPr/>
          </p:nvSpPr>
          <p:spPr>
            <a:xfrm>
              <a:off x="6566101" y="3977666"/>
              <a:ext cx="493755" cy="493755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Oval 33"/>
            <p:cNvSpPr/>
            <p:nvPr/>
          </p:nvSpPr>
          <p:spPr>
            <a:xfrm>
              <a:off x="7099528" y="3972447"/>
              <a:ext cx="493755" cy="493755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Oval 34"/>
            <p:cNvSpPr/>
            <p:nvPr/>
          </p:nvSpPr>
          <p:spPr>
            <a:xfrm>
              <a:off x="4432393" y="4547857"/>
              <a:ext cx="493755" cy="493755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Oval 35"/>
            <p:cNvSpPr/>
            <p:nvPr/>
          </p:nvSpPr>
          <p:spPr>
            <a:xfrm>
              <a:off x="4965820" y="4542638"/>
              <a:ext cx="493755" cy="493755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Oval 36"/>
            <p:cNvSpPr/>
            <p:nvPr/>
          </p:nvSpPr>
          <p:spPr>
            <a:xfrm>
              <a:off x="5499247" y="4537419"/>
              <a:ext cx="493755" cy="493755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Oval 37"/>
            <p:cNvSpPr/>
            <p:nvPr/>
          </p:nvSpPr>
          <p:spPr>
            <a:xfrm>
              <a:off x="6032674" y="4532200"/>
              <a:ext cx="493755" cy="493755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Oval 38"/>
            <p:cNvSpPr/>
            <p:nvPr/>
          </p:nvSpPr>
          <p:spPr>
            <a:xfrm>
              <a:off x="6566101" y="4526981"/>
              <a:ext cx="493755" cy="493755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Oval 39"/>
            <p:cNvSpPr/>
            <p:nvPr/>
          </p:nvSpPr>
          <p:spPr>
            <a:xfrm>
              <a:off x="7099528" y="4521762"/>
              <a:ext cx="493755" cy="493755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1658450" y="746405"/>
            <a:ext cx="119747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600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24</a:t>
            </a:r>
            <a:endParaRPr kumimoji="0" lang="en-GB" sz="60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42" name="Arc 41"/>
          <p:cNvSpPr/>
          <p:nvPr/>
        </p:nvSpPr>
        <p:spPr>
          <a:xfrm rot="10800000" flipH="1">
            <a:off x="2227601" y="1146466"/>
            <a:ext cx="3836487" cy="1598662"/>
          </a:xfrm>
          <a:prstGeom prst="arc">
            <a:avLst>
              <a:gd name="adj1" fmla="val 10803453"/>
              <a:gd name="adj2" fmla="val 21541889"/>
            </a:avLst>
          </a:prstGeom>
          <a:ln w="25400">
            <a:solidFill>
              <a:srgbClr val="0070C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>
              <a:solidFill>
                <a:srgbClr val="0070C0"/>
              </a:solidFill>
              <a:latin typeface="KG Primary Penmanship" panose="02000506000000020003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Rectangle 42"/>
              <p:cNvSpPr/>
              <p:nvPr/>
            </p:nvSpPr>
            <p:spPr>
              <a:xfrm>
                <a:off x="3612417" y="2745128"/>
                <a:ext cx="87556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  2</a:t>
                </a:r>
              </a:p>
            </p:txBody>
          </p:sp>
        </mc:Choice>
        <mc:Fallback xmlns="">
          <p:sp>
            <p:nvSpPr>
              <p:cNvPr id="43" name="Rectangle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2417" y="2745128"/>
                <a:ext cx="875561" cy="523220"/>
              </a:xfrm>
              <a:prstGeom prst="rect">
                <a:avLst/>
              </a:prstGeom>
              <a:blipFill>
                <a:blip r:embed="rId7"/>
                <a:stretch>
                  <a:fillRect t="-11628" r="-13287" b="-31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294393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7" grpId="0" animBg="1"/>
      <p:bldP spid="42" grpId="0" animBg="1"/>
      <p:bldP spid="4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658446" y="746405"/>
            <a:ext cx="119747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600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20</a:t>
            </a:r>
            <a:endParaRPr kumimoji="0" lang="en-GB" sz="60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939138" y="747174"/>
                <a:ext cx="5799909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kumimoji="0" lang="en-GB" sz="6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lang="en-GB" sz="60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60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 2</a:t>
                </a:r>
                <a:r>
                  <a:rPr kumimoji="0" lang="en-GB" sz="6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GB" sz="60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</m:oMath>
                </a14:m>
                <a:r>
                  <a:rPr kumimoji="0" lang="en-GB" sz="6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+mn-cs"/>
                  </a:rPr>
                  <a:t> 10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9138" y="747174"/>
                <a:ext cx="5799909" cy="1015663"/>
              </a:xfrm>
              <a:prstGeom prst="rect">
                <a:avLst/>
              </a:prstGeom>
              <a:blipFill>
                <a:blip r:embed="rId5"/>
                <a:stretch>
                  <a:fillRect t="-18675" b="-403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1676345" y="762474"/>
            <a:ext cx="1101200" cy="960406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8" name="Arc 7"/>
          <p:cNvSpPr/>
          <p:nvPr/>
        </p:nvSpPr>
        <p:spPr>
          <a:xfrm rot="10800000" flipH="1">
            <a:off x="2227597" y="1146466"/>
            <a:ext cx="3836487" cy="1598662"/>
          </a:xfrm>
          <a:prstGeom prst="arc">
            <a:avLst>
              <a:gd name="adj1" fmla="val 10803453"/>
              <a:gd name="adj2" fmla="val 21541889"/>
            </a:avLst>
          </a:prstGeom>
          <a:ln w="25400">
            <a:solidFill>
              <a:srgbClr val="0070C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>
              <a:solidFill>
                <a:srgbClr val="0070C0"/>
              </a:solidFill>
              <a:latin typeface="KG Primary Penmanship" panose="02000506000000020003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3612413" y="2745128"/>
                <a:ext cx="87556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  2</a:t>
                </a: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2413" y="2745128"/>
                <a:ext cx="875561" cy="523220"/>
              </a:xfrm>
              <a:prstGeom prst="rect">
                <a:avLst/>
              </a:prstGeom>
              <a:blipFill>
                <a:blip r:embed="rId6"/>
                <a:stretch>
                  <a:fillRect t="-11628" r="-13287" b="-31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699195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316855"/>
                <a:ext cx="7625490" cy="46243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1)	Complete the calculations</a:t>
                </a:r>
              </a:p>
              <a:p>
                <a:endParaRPr lang="en-GB" sz="11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r>
                  <a:rPr lang="en-GB" sz="11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	</a:t>
                </a:r>
                <a:r>
                  <a:rPr lang="en-GB" sz="24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2</a:t>
                </a:r>
                <a14:m>
                  <m:oMath xmlns:m="http://schemas.openxmlformats.org/officeDocument/2006/math">
                    <m:r>
                      <a:rPr lang="en-GB" sz="2400" b="0" i="0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 + </m:t>
                    </m:r>
                    <m:r>
                      <m:rPr>
                        <m:nor/>
                      </m:rPr>
                      <a:rPr lang="en-GB" sz="2400" dirty="0">
                        <a:latin typeface="Comic Sans MS" panose="030F0702030302020204" pitchFamily="66" charset="0"/>
                        <a:cs typeface="Calibri" panose="020F0502020204030204" pitchFamily="34" charset="0"/>
                      </a:rPr>
                      <m:t>2</m:t>
                    </m:r>
                    <m:r>
                      <a:rPr lang="en-GB" sz="2400" dirty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  <m:r>
                      <m:rPr>
                        <m:nor/>
                      </m:rPr>
                      <a:rPr lang="en-GB" sz="2400" dirty="0">
                        <a:latin typeface="Comic Sans MS" panose="030F0702030302020204" pitchFamily="66" charset="0"/>
                        <a:cs typeface="Calibri" panose="020F0502020204030204" pitchFamily="34" charset="0"/>
                      </a:rPr>
                      <m:t>2</m:t>
                    </m:r>
                    <m:r>
                      <a:rPr lang="en-GB" sz="2400" dirty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  <m:r>
                      <m:rPr>
                        <m:nor/>
                      </m:rPr>
                      <a:rPr lang="en-GB" sz="2400" dirty="0">
                        <a:latin typeface="Comic Sans MS" panose="030F0702030302020204" pitchFamily="66" charset="0"/>
                        <a:cs typeface="Calibri" panose="020F0502020204030204" pitchFamily="34" charset="0"/>
                      </a:rPr>
                      <m:t>2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 </a:t>
                </a:r>
                <a:r>
                  <a:rPr lang="en-GB" sz="2400" dirty="0">
                    <a:solidFill>
                      <a:schemeClr val="accent1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8</a:t>
                </a:r>
                <a:endParaRPr lang="en-GB" sz="1050" dirty="0">
                  <a:solidFill>
                    <a:schemeClr val="accent1"/>
                  </a:solidFill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r>
                  <a:rPr lang="en-GB" sz="105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	</a:t>
                </a:r>
                <a:endParaRPr lang="en-GB" sz="7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	2</a:t>
                </a:r>
                <a14:m>
                  <m:oMath xmlns:m="http://schemas.openxmlformats.org/officeDocument/2006/math">
                    <m:r>
                      <a:rPr lang="en-GB" sz="2400" dirty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 + </m:t>
                    </m:r>
                    <m:r>
                      <m:rPr>
                        <m:nor/>
                      </m:rPr>
                      <a:rPr lang="en-GB" sz="2400" dirty="0">
                        <a:latin typeface="Comic Sans MS" panose="030F0702030302020204" pitchFamily="66" charset="0"/>
                        <a:cs typeface="Calibri" panose="020F0502020204030204" pitchFamily="34" charset="0"/>
                      </a:rPr>
                      <m:t>2</m:t>
                    </m:r>
                    <m:r>
                      <a:rPr lang="en-GB" sz="2400" dirty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  <m:r>
                      <m:rPr>
                        <m:nor/>
                      </m:rPr>
                      <a:rPr lang="en-GB" sz="2400" dirty="0">
                        <a:latin typeface="Comic Sans MS" panose="030F0702030302020204" pitchFamily="66" charset="0"/>
                        <a:cs typeface="Calibri" panose="020F0502020204030204" pitchFamily="34" charset="0"/>
                      </a:rPr>
                      <m:t>2</m:t>
                    </m:r>
                    <m:r>
                      <a:rPr lang="en-GB" sz="2400" dirty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  <m:r>
                      <m:rPr>
                        <m:nor/>
                      </m:rPr>
                      <a:rPr lang="en-GB" sz="2400" dirty="0">
                        <a:latin typeface="Comic Sans MS" panose="030F0702030302020204" pitchFamily="66" charset="0"/>
                        <a:cs typeface="Calibri" panose="020F0502020204030204" pitchFamily="34" charset="0"/>
                      </a:rPr>
                      <m:t>2</m:t>
                    </m:r>
                    <m:r>
                      <a:rPr lang="en-GB" sz="2400" dirty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  <m:r>
                      <m:rPr>
                        <m:nor/>
                      </m:rPr>
                      <a:rPr lang="en-GB" sz="2400" dirty="0">
                        <a:latin typeface="Comic Sans MS" panose="030F0702030302020204" pitchFamily="66" charset="0"/>
                        <a:cs typeface="Calibri" panose="020F0502020204030204" pitchFamily="34" charset="0"/>
                      </a:rPr>
                      <m:t>2</m:t>
                    </m:r>
                    <m:r>
                      <a:rPr lang="en-GB" sz="2400" i="1" dirty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 </a:t>
                </a:r>
                <a:r>
                  <a:rPr lang="en-GB" sz="2400" dirty="0">
                    <a:solidFill>
                      <a:schemeClr val="accent1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10 </a:t>
                </a:r>
                <a:r>
                  <a:rPr lang="en-GB" sz="24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                     </a:t>
                </a:r>
              </a:p>
              <a:p>
                <a:endParaRPr lang="en-GB" sz="24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2)	Complete the calculations</a:t>
                </a:r>
              </a:p>
              <a:p>
                <a:r>
                  <a:rPr lang="en-GB" sz="11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	</a:t>
                </a:r>
              </a:p>
              <a:p>
                <a:r>
                  <a:rPr lang="en-GB" sz="24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	2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 4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 				4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 </a:t>
                </a:r>
              </a:p>
              <a:p>
                <a:r>
                  <a:rPr lang="en-GB" sz="11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	</a:t>
                </a:r>
              </a:p>
              <a:p>
                <a:r>
                  <a:rPr lang="en-GB" sz="24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	2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 5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 				5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 </a:t>
                </a:r>
                <a:r>
                  <a:rPr lang="en-GB" sz="2400" dirty="0">
                    <a:solidFill>
                      <a:schemeClr val="accent1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 </a:t>
                </a:r>
                <a:endParaRPr lang="en-GB" sz="24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r>
                  <a:rPr lang="en-GB" sz="11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	</a:t>
                </a:r>
              </a:p>
              <a:p>
                <a:r>
                  <a:rPr lang="en-GB" sz="24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	6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         		2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 6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 </a:t>
                </a:r>
                <a:endParaRPr lang="en-GB" sz="2400" dirty="0">
                  <a:solidFill>
                    <a:schemeClr val="accent1"/>
                  </a:solidFill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marL="514350" indent="-514350">
                  <a:buFontTx/>
                  <a:buAutoNum type="arabicParenR" startAt="3"/>
                </a:pPr>
                <a:r>
                  <a:rPr lang="en-GB" sz="24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How many groups of 2 are there in this array?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16855"/>
                <a:ext cx="7625490" cy="4624343"/>
              </a:xfrm>
              <a:prstGeom prst="rect">
                <a:avLst/>
              </a:prstGeom>
              <a:blipFill>
                <a:blip r:embed="rId5"/>
                <a:stretch>
                  <a:fillRect l="-1599" t="-1054" b="-303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Oval 17"/>
          <p:cNvSpPr/>
          <p:nvPr/>
        </p:nvSpPr>
        <p:spPr>
          <a:xfrm>
            <a:off x="1380272" y="5045931"/>
            <a:ext cx="432000" cy="431074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1923122" y="5045931"/>
            <a:ext cx="432000" cy="431074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2465972" y="5045931"/>
            <a:ext cx="432000" cy="431074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3008822" y="5045931"/>
            <a:ext cx="432000" cy="431074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3551672" y="5045931"/>
            <a:ext cx="432000" cy="431074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1382623" y="5599913"/>
            <a:ext cx="432000" cy="431074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1925473" y="5599913"/>
            <a:ext cx="432000" cy="431074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2468323" y="5599913"/>
            <a:ext cx="432000" cy="431074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3011173" y="5599913"/>
            <a:ext cx="432000" cy="431074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3554023" y="5599913"/>
            <a:ext cx="432000" cy="431074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379510" y="5045931"/>
            <a:ext cx="474302" cy="985056"/>
          </a:xfrm>
          <a:prstGeom prst="roundRect">
            <a:avLst>
              <a:gd name="adj" fmla="val 22175"/>
            </a:avLst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1914191" y="5045931"/>
            <a:ext cx="474302" cy="985056"/>
          </a:xfrm>
          <a:prstGeom prst="roundRect">
            <a:avLst>
              <a:gd name="adj" fmla="val 22175"/>
            </a:avLst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2457435" y="5045931"/>
            <a:ext cx="474302" cy="985056"/>
          </a:xfrm>
          <a:prstGeom prst="roundRect">
            <a:avLst>
              <a:gd name="adj" fmla="val 22175"/>
            </a:avLst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2999009" y="5045931"/>
            <a:ext cx="474302" cy="985056"/>
          </a:xfrm>
          <a:prstGeom prst="roundRect">
            <a:avLst>
              <a:gd name="adj" fmla="val 22175"/>
            </a:avLst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3540407" y="5050789"/>
            <a:ext cx="474302" cy="985056"/>
          </a:xfrm>
          <a:prstGeom prst="roundRect">
            <a:avLst>
              <a:gd name="adj" fmla="val 22175"/>
            </a:avLst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4625225" y="5215395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5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925473" y="2474685"/>
            <a:ext cx="5428916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latin typeface="Comic Sans MS" panose="030F0702030302020204" pitchFamily="66" charset="0"/>
                <a:cs typeface="Calibri" panose="020F0502020204030204" pitchFamily="34" charset="0"/>
              </a:rPr>
              <a:t>	</a:t>
            </a:r>
          </a:p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	</a:t>
            </a:r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8</a:t>
            </a:r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         				</a:t>
            </a:r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8</a:t>
            </a:r>
            <a:endParaRPr lang="en-GB" sz="24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1100" dirty="0">
                <a:latin typeface="Comic Sans MS" panose="030F0702030302020204" pitchFamily="66" charset="0"/>
                <a:cs typeface="Calibri" panose="020F0502020204030204" pitchFamily="34" charset="0"/>
              </a:rPr>
              <a:t>	</a:t>
            </a:r>
          </a:p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	</a:t>
            </a:r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10</a:t>
            </a:r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          	 			</a:t>
            </a:r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10 </a:t>
            </a:r>
            <a:endParaRPr lang="en-GB" sz="24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1100" dirty="0">
                <a:latin typeface="Comic Sans MS" panose="030F0702030302020204" pitchFamily="66" charset="0"/>
                <a:cs typeface="Calibri" panose="020F0502020204030204" pitchFamily="34" charset="0"/>
              </a:rPr>
              <a:t>	</a:t>
            </a:r>
          </a:p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	</a:t>
            </a:r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12</a:t>
            </a:r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        				</a:t>
            </a:r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12</a:t>
            </a:r>
          </a:p>
          <a:p>
            <a:endParaRPr lang="en-GB" sz="2400" dirty="0">
              <a:latin typeface="Comic Sans MS" panose="030F0702030302020204" pitchFamily="66" charset="0"/>
              <a:cs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41783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5" grpId="0" animBg="1"/>
      <p:bldP spid="36" grpId="0" animBg="1"/>
      <p:bldP spid="37" grpId="0" animBg="1"/>
      <p:bldP spid="38" grpId="0" animBg="1"/>
      <p:bldP spid="39" grpId="0"/>
      <p:bldP spid="28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76231" y="334776"/>
            <a:ext cx="7625490" cy="61247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The children are playing a game.</a:t>
            </a: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They need to get into two equal teams.</a:t>
            </a: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How many will be in each team?</a:t>
            </a:r>
          </a:p>
          <a:p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There will be 4 children in each team.</a:t>
            </a:r>
          </a:p>
          <a:p>
            <a:endParaRPr lang="en-GB" sz="2800" dirty="0">
              <a:solidFill>
                <a:schemeClr val="accent5">
                  <a:lumMod val="50000"/>
                </a:schemeClr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4644" y="1603011"/>
            <a:ext cx="1427798" cy="1703113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1257" y="1546356"/>
            <a:ext cx="1427798" cy="175433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517" y="2774835"/>
            <a:ext cx="1427798" cy="1568657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547" y="1464796"/>
            <a:ext cx="1427798" cy="176073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2284" y="2463528"/>
            <a:ext cx="1371025" cy="1690725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160" y="2239237"/>
            <a:ext cx="1405916" cy="1695926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7876" y="2762539"/>
            <a:ext cx="1375243" cy="1695927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5669" y="1546356"/>
            <a:ext cx="1382571" cy="1518968"/>
          </a:xfrm>
          <a:prstGeom prst="rect">
            <a:avLst/>
          </a:prstGeom>
        </p:spPr>
      </p:pic>
      <p:sp>
        <p:nvSpPr>
          <p:cNvPr id="2" name="Rounded Rectangle 1"/>
          <p:cNvSpPr/>
          <p:nvPr/>
        </p:nvSpPr>
        <p:spPr>
          <a:xfrm>
            <a:off x="556771" y="1481644"/>
            <a:ext cx="3115819" cy="2912110"/>
          </a:xfrm>
          <a:prstGeom prst="roundRect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4747076" y="1481644"/>
            <a:ext cx="3123188" cy="2912110"/>
          </a:xfrm>
          <a:prstGeom prst="roundRect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1.48148E-6 L 0.08108 -0.0115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45" y="-57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2.59259E-6 L 0.11667 0.0243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33" y="1204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1.85185E-6 L -0.08438 0.1050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19" y="5255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1.11111E-6 L -0.07518 0.01227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67" y="6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95550" y="316855"/>
            <a:ext cx="7625490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The children are playing a game.</a:t>
            </a: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They need to get into twos.</a:t>
            </a: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How many pairs will there be?</a:t>
            </a:r>
          </a:p>
          <a:p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There will be 4 pairs of children.</a:t>
            </a: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208252" y="1279962"/>
            <a:ext cx="1395030" cy="1664027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889761" y="1374052"/>
            <a:ext cx="1380371" cy="169606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4588" y="2657268"/>
            <a:ext cx="1427798" cy="1568657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7018" y="1307904"/>
            <a:ext cx="1427798" cy="176073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4355" y="2345961"/>
            <a:ext cx="1371025" cy="1690725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231" y="2121670"/>
            <a:ext cx="1405916" cy="1695926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9947" y="2644972"/>
            <a:ext cx="1375243" cy="1695927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1320" y="1428788"/>
            <a:ext cx="1382571" cy="1518968"/>
          </a:xfrm>
          <a:prstGeom prst="rect">
            <a:avLst/>
          </a:prstGeom>
        </p:spPr>
      </p:pic>
      <p:sp>
        <p:nvSpPr>
          <p:cNvPr id="12" name="Rounded Rectangle 11"/>
          <p:cNvSpPr/>
          <p:nvPr/>
        </p:nvSpPr>
        <p:spPr>
          <a:xfrm>
            <a:off x="2341312" y="1273521"/>
            <a:ext cx="1983691" cy="1574182"/>
          </a:xfrm>
          <a:prstGeom prst="roundRect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843751" y="2973231"/>
            <a:ext cx="2563730" cy="1574182"/>
          </a:xfrm>
          <a:prstGeom prst="roundRect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5384193" y="1269351"/>
            <a:ext cx="1983691" cy="1574182"/>
          </a:xfrm>
          <a:prstGeom prst="roundRect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5187202" y="2981397"/>
            <a:ext cx="2427619" cy="1574182"/>
          </a:xfrm>
          <a:prstGeom prst="roundRect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99962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4.07407E-6 L 0.04132 -0.0148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6" y="-74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2.22222E-6 L 0.13073 0.08565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28" y="4282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7.40741E-7 L -0.06146 0.0574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73" y="287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1.48148E-6 L -0.05642 -0.00972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30" y="-486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3.7037E-7 L 0.01962 0.12384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72" y="6181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1.85185E-6 L 0.02673 0.07222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37" y="36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108979" y="585802"/>
            <a:ext cx="2246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Sharing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202707" y="2243305"/>
                <a:ext cx="224681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8</a:t>
                </a: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÷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+mn-cs"/>
                  </a:rPr>
                  <a:t> 2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+mn-cs"/>
                  </a:rPr>
                  <a:t> 4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2707" y="2243305"/>
                <a:ext cx="2246811" cy="584775"/>
              </a:xfrm>
              <a:prstGeom prst="rect">
                <a:avLst/>
              </a:prstGeom>
              <a:blipFill>
                <a:blip r:embed="rId5"/>
                <a:stretch>
                  <a:fillRect l="-6775"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1108978" y="3533897"/>
            <a:ext cx="2246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Grouping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125835" y="5179888"/>
                <a:ext cx="224681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8</a:t>
                </a: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÷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+mn-cs"/>
                  </a:rPr>
                  <a:t> 2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+mn-cs"/>
                  </a:rPr>
                  <a:t> 4</a:t>
                </a: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5835" y="5179888"/>
                <a:ext cx="2246811" cy="584775"/>
              </a:xfrm>
              <a:prstGeom prst="rect">
                <a:avLst/>
              </a:prstGeom>
              <a:blipFill>
                <a:blip r:embed="rId6"/>
                <a:stretch>
                  <a:fillRect l="-7065"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18607" y="1421603"/>
            <a:ext cx="3202693" cy="131785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25708" y="4276624"/>
            <a:ext cx="3036805" cy="1514519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4749198" y="814824"/>
            <a:ext cx="315383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There are 4 children in each team.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384700" y="4182295"/>
            <a:ext cx="372908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There are 4 pairs of children.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74987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1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1426" y="4037970"/>
            <a:ext cx="1140722" cy="130138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3470" y="4144952"/>
            <a:ext cx="1140722" cy="130138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86990" y="377120"/>
            <a:ext cx="762549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Here are 12 flowers.</a:t>
            </a: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The flowers are shared </a:t>
            </a: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equally between 2 pots.</a:t>
            </a: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The flowers are grouped</a:t>
            </a: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into pots of 2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0519" y="903060"/>
            <a:ext cx="1140722" cy="130138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489" y="927996"/>
            <a:ext cx="1140722" cy="130138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0418" y="862309"/>
            <a:ext cx="1140722" cy="130138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991" y="932228"/>
            <a:ext cx="1140722" cy="130138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0684" y="957792"/>
            <a:ext cx="1140722" cy="130138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0583" y="895702"/>
            <a:ext cx="1140722" cy="130138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0278" y="916582"/>
            <a:ext cx="1140722" cy="130138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1239" y="932227"/>
            <a:ext cx="1140722" cy="1301387"/>
          </a:xfrm>
          <a:prstGeom prst="rect">
            <a:avLst/>
          </a:prstGeom>
        </p:spPr>
      </p:pic>
      <p:sp>
        <p:nvSpPr>
          <p:cNvPr id="15" name="Trapezoid 14"/>
          <p:cNvSpPr/>
          <p:nvPr/>
        </p:nvSpPr>
        <p:spPr>
          <a:xfrm rot="10800000">
            <a:off x="5495374" y="2581486"/>
            <a:ext cx="718457" cy="653143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6" name="Trapezoid 15"/>
          <p:cNvSpPr/>
          <p:nvPr/>
        </p:nvSpPr>
        <p:spPr>
          <a:xfrm rot="10800000">
            <a:off x="6361927" y="2581485"/>
            <a:ext cx="718457" cy="653143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7" name="Trapezoid 16"/>
          <p:cNvSpPr/>
          <p:nvPr/>
        </p:nvSpPr>
        <p:spPr>
          <a:xfrm rot="10800000">
            <a:off x="5643470" y="4944561"/>
            <a:ext cx="718457" cy="653143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3860" y="937009"/>
            <a:ext cx="1140722" cy="1301387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2830" y="961945"/>
            <a:ext cx="1140722" cy="1301387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3759" y="896258"/>
            <a:ext cx="1140722" cy="1301387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4580" y="953113"/>
            <a:ext cx="1140722" cy="130138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66500" y="411971"/>
            <a:ext cx="747045" cy="747045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5419244" y="567620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29421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95550" y="316855"/>
                <a:ext cx="7625490" cy="56938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Here are 12 flowers.</a:t>
                </a:r>
              </a:p>
              <a:p>
                <a:endParaRPr lang="en-GB" sz="28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lvl="0"/>
                <a:r>
                  <a:rPr lang="en-GB" sz="2800" dirty="0">
                    <a:solidFill>
                      <a:schemeClr val="accent1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There are 6 flowers in each pot.    </a:t>
                </a:r>
              </a:p>
              <a:p>
                <a:pPr lvl="0"/>
                <a:r>
                  <a:rPr lang="en-GB" sz="2800" dirty="0">
                    <a:solidFill>
                      <a:schemeClr val="accent1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12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 6</a:t>
                </a:r>
              </a:p>
              <a:p>
                <a:endParaRPr lang="en-GB" sz="28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The flowers are shared equally between 2 pots.</a:t>
                </a:r>
              </a:p>
              <a:p>
                <a:endParaRPr lang="en-GB" sz="14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How many flowers will be in each pot?  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16855"/>
                <a:ext cx="7625490" cy="5693866"/>
              </a:xfrm>
              <a:prstGeom prst="rect">
                <a:avLst/>
              </a:prstGeom>
              <a:blipFill>
                <a:blip r:embed="rId5"/>
                <a:stretch>
                  <a:fillRect l="-1599" t="-117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>
            <a:extLst>
              <a:ext uri="{FF2B5EF4-FFF2-40B4-BE49-F238E27FC236}">
                <a16:creationId xmlns:a16="http://schemas.microsoft.com/office/drawing/2014/main" id="{8865AB92-622D-4143-8BF1-C1F04B8EFCDA}"/>
              </a:ext>
            </a:extLst>
          </p:cNvPr>
          <p:cNvSpPr/>
          <p:nvPr/>
        </p:nvSpPr>
        <p:spPr>
          <a:xfrm>
            <a:off x="575733" y="912314"/>
            <a:ext cx="6334518" cy="12062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9292" y="833408"/>
            <a:ext cx="1140722" cy="1301387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0322" y="795409"/>
            <a:ext cx="1140722" cy="1301387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0221" y="754658"/>
            <a:ext cx="1140722" cy="130138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2673" y="780666"/>
            <a:ext cx="1140722" cy="130138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1643" y="818665"/>
            <a:ext cx="1140722" cy="130138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2572" y="739915"/>
            <a:ext cx="1140722" cy="130138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145" y="809834"/>
            <a:ext cx="1140722" cy="130138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2838" y="848461"/>
            <a:ext cx="1140722" cy="130138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2737" y="773308"/>
            <a:ext cx="1140722" cy="130138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2432" y="794188"/>
            <a:ext cx="1140722" cy="130138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3393" y="809833"/>
            <a:ext cx="1140722" cy="130138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1042" y="824576"/>
            <a:ext cx="1140722" cy="1301387"/>
          </a:xfrm>
          <a:prstGeom prst="rect">
            <a:avLst/>
          </a:prstGeom>
        </p:spPr>
      </p:pic>
      <p:sp>
        <p:nvSpPr>
          <p:cNvPr id="15" name="Trapezoid 14"/>
          <p:cNvSpPr/>
          <p:nvPr/>
        </p:nvSpPr>
        <p:spPr>
          <a:xfrm rot="10800000">
            <a:off x="2281028" y="2842750"/>
            <a:ext cx="1383530" cy="1237534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5" name="Trapezoid 24"/>
          <p:cNvSpPr/>
          <p:nvPr/>
        </p:nvSpPr>
        <p:spPr>
          <a:xfrm rot="10800000">
            <a:off x="4757873" y="2842751"/>
            <a:ext cx="1383530" cy="1237534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02048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2.96296E-6 L 0.08628 0.16412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06" y="81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1.11111E-6 L 0.31371 0.16944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77" y="84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1.48148E-6 L 0.0243 0.18819 " pathEditMode="relative" rAng="0" ptsTypes="AA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15" y="93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1.85185E-6 L 0.25139 0.18796 " pathEditMode="relative" rAng="0" ptsTypes="AA">
                                      <p:cBhvr>
                                        <p:cTn id="1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69" y="93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2.22222E-6 L -0.03802 0.15393 " pathEditMode="relative" rAng="0" ptsTypes="AA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0" y="76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3.7037E-6 L 0.18993 0.14791 " pathEditMode="relative" rAng="0" ptsTypes="AA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97" y="73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2.96296E-6 L -0.1092 0.18565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469" y="92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3.7037E-7 L 0.12326 0.18681 " pathEditMode="relative" rAng="0" ptsTypes="AA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63" y="93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11111E-6 L -0.19774 0.13634 " pathEditMode="relative" rAng="0" ptsTypes="AA">
                                      <p:cBhvr>
                                        <p:cTn id="3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896" y="68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3.7037E-7 L 0.0349 0.13426 " pathEditMode="relative" rAng="0" ptsTypes="AA">
                                      <p:cBhvr>
                                        <p:cTn id="4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36" y="67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3.7037E-6 L -0.27465 0.16898 " pathEditMode="relative" rAng="0" ptsTypes="AA">
                                      <p:cBhvr>
                                        <p:cTn id="4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33" y="84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4.81481E-6 L -0.15399 0.11875 " pathEditMode="relative" rAng="0" ptsTypes="AA">
                                      <p:cBhvr>
                                        <p:cTn id="5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708" y="59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1" presetClass="exit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95550" y="316855"/>
                <a:ext cx="7625490" cy="52629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Here are 12 flowers.</a:t>
                </a:r>
              </a:p>
              <a:p>
                <a:endParaRPr lang="en-GB" sz="28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lvl="0"/>
                <a:r>
                  <a:rPr lang="en-GB" sz="2800" dirty="0">
                    <a:solidFill>
                      <a:schemeClr val="accent1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There are 6 pots of 2   </a:t>
                </a:r>
              </a:p>
              <a:p>
                <a:pPr lvl="0"/>
                <a:r>
                  <a:rPr lang="en-GB" sz="2800" dirty="0">
                    <a:solidFill>
                      <a:schemeClr val="accent1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12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 6</a:t>
                </a:r>
              </a:p>
              <a:p>
                <a:endParaRPr lang="en-GB" sz="28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The flowers are grouped into pots of 2</a:t>
                </a:r>
              </a:p>
              <a:p>
                <a:endParaRPr lang="en-GB" sz="28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How many pots can we fill? 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16855"/>
                <a:ext cx="7625490" cy="5262979"/>
              </a:xfrm>
              <a:prstGeom prst="rect">
                <a:avLst/>
              </a:prstGeom>
              <a:blipFill>
                <a:blip r:embed="rId5"/>
                <a:stretch>
                  <a:fillRect l="-1599" t="-1275" b="-23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Rectangle 24">
            <a:extLst>
              <a:ext uri="{FF2B5EF4-FFF2-40B4-BE49-F238E27FC236}">
                <a16:creationId xmlns:a16="http://schemas.microsoft.com/office/drawing/2014/main" id="{9F05F612-0287-4F48-89A6-5BC2CFCBA1E3}"/>
              </a:ext>
            </a:extLst>
          </p:cNvPr>
          <p:cNvSpPr/>
          <p:nvPr/>
        </p:nvSpPr>
        <p:spPr>
          <a:xfrm>
            <a:off x="575733" y="1253067"/>
            <a:ext cx="5181600" cy="8655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9292" y="833408"/>
            <a:ext cx="1140722" cy="1301387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0322" y="795409"/>
            <a:ext cx="1140722" cy="1301387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0221" y="754658"/>
            <a:ext cx="1140722" cy="130138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2673" y="780666"/>
            <a:ext cx="1140722" cy="130138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1643" y="818665"/>
            <a:ext cx="1140722" cy="130138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2572" y="739915"/>
            <a:ext cx="1140722" cy="130138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145" y="809834"/>
            <a:ext cx="1140722" cy="130138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2838" y="848461"/>
            <a:ext cx="1140722" cy="130138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2737" y="773308"/>
            <a:ext cx="1140722" cy="130138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2432" y="794188"/>
            <a:ext cx="1140722" cy="130138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3393" y="809833"/>
            <a:ext cx="1140722" cy="130138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1042" y="824576"/>
            <a:ext cx="1140722" cy="1301387"/>
          </a:xfrm>
          <a:prstGeom prst="rect">
            <a:avLst/>
          </a:prstGeom>
        </p:spPr>
      </p:pic>
      <p:sp>
        <p:nvSpPr>
          <p:cNvPr id="15" name="Trapezoid 14"/>
          <p:cNvSpPr/>
          <p:nvPr/>
        </p:nvSpPr>
        <p:spPr>
          <a:xfrm rot="10800000">
            <a:off x="1103357" y="3073687"/>
            <a:ext cx="812532" cy="775661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8" name="Trapezoid 17"/>
          <p:cNvSpPr/>
          <p:nvPr/>
        </p:nvSpPr>
        <p:spPr>
          <a:xfrm rot="10800000">
            <a:off x="2402432" y="3073688"/>
            <a:ext cx="812532" cy="775661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9" name="Trapezoid 18"/>
          <p:cNvSpPr/>
          <p:nvPr/>
        </p:nvSpPr>
        <p:spPr>
          <a:xfrm rot="10800000">
            <a:off x="3596544" y="3073689"/>
            <a:ext cx="812532" cy="775661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0" name="Trapezoid 19"/>
          <p:cNvSpPr/>
          <p:nvPr/>
        </p:nvSpPr>
        <p:spPr>
          <a:xfrm rot="10800000">
            <a:off x="4764279" y="3073687"/>
            <a:ext cx="812532" cy="775661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6" name="Trapezoid 25"/>
          <p:cNvSpPr/>
          <p:nvPr/>
        </p:nvSpPr>
        <p:spPr>
          <a:xfrm rot="10800000">
            <a:off x="5899232" y="3073687"/>
            <a:ext cx="812532" cy="775661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7" name="Trapezoid 26"/>
          <p:cNvSpPr/>
          <p:nvPr/>
        </p:nvSpPr>
        <p:spPr>
          <a:xfrm rot="10800000">
            <a:off x="7057934" y="3073686"/>
            <a:ext cx="812532" cy="775661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45237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2.96296E-6 L -0.04028 0.18519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14" y="9259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1.11111E-6 L -0.0382 0.19421 " pathEditMode="relative" rAng="0" ptsTypes="AA">
                                      <p:cBhvr>
                                        <p:cTn id="1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0" y="96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1.48148E-6 L 0.00555 0.18727 " pathEditMode="relative" rAng="0" ptsTypes="AA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9352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1.85185E-6 L 0.00365 0.22176 " pathEditMode="relative" rAng="0" ptsTypes="AA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4" y="110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2.22222E-6 L 0.03941 0.19143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2" y="9560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3.7037E-6 L 0.04132 0.19699 " pathEditMode="relative" rAng="0" ptsTypes="AA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6" y="98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3.7037E-7 L 0.07343 0.20116 " pathEditMode="relative" rAng="0" ptsTypes="AA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63" y="10046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2.96296E-6 L 0.06927 0.18519 " pathEditMode="relative" rAng="0" ptsTypes="AA">
                                      <p:cBhvr>
                                        <p:cTn id="4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55" y="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11111E-6 L 0.09271 0.19514 " pathEditMode="relative" rAng="0" ptsTypes="AA">
                                      <p:cBhvr>
                                        <p:cTn id="5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35" y="9745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3.7037E-7 L 0.0908 0.19097 " pathEditMode="relative" rAng="0" ptsTypes="AA">
                                      <p:cBhvr>
                                        <p:cTn id="5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31" y="95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4.81481E-6 L 0.13351 0.18356 " pathEditMode="relative" rAng="0" ptsTypes="AA">
                                      <p:cBhvr>
                                        <p:cTn id="6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67" y="9167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3.7037E-6 L 0.12656 0.1868 " pathEditMode="relative" rAng="0" ptsTypes="AA">
                                      <p:cBhvr>
                                        <p:cTn id="6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19" y="93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1" presetClass="exit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15" grpId="0" animBg="1"/>
      <p:bldP spid="18" grpId="0" animBg="1"/>
      <p:bldP spid="19" grpId="0" animBg="1"/>
      <p:bldP spid="20" grpId="0" animBg="1"/>
      <p:bldP spid="26" grpId="0" animBg="1"/>
      <p:bldP spid="2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1426" y="4037970"/>
            <a:ext cx="1140722" cy="130138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3470" y="4144952"/>
            <a:ext cx="1140722" cy="130138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86990" y="377120"/>
            <a:ext cx="762549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What if we had 13 flowers?</a:t>
            </a: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The flowers are shared </a:t>
            </a: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equally between 2 pots.</a:t>
            </a: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The flowers are grouped into </a:t>
            </a: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pots of 2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6826" y="903060"/>
            <a:ext cx="1140722" cy="130138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5796" y="927996"/>
            <a:ext cx="1140722" cy="130138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6725" y="862309"/>
            <a:ext cx="1140722" cy="130138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98" y="932228"/>
            <a:ext cx="1140722" cy="130138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6991" y="957792"/>
            <a:ext cx="1140722" cy="130138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6890" y="895702"/>
            <a:ext cx="1140722" cy="130138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6585" y="916582"/>
            <a:ext cx="1140722" cy="130138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7546" y="932227"/>
            <a:ext cx="1140722" cy="1301387"/>
          </a:xfrm>
          <a:prstGeom prst="rect">
            <a:avLst/>
          </a:prstGeom>
        </p:spPr>
      </p:pic>
      <p:sp>
        <p:nvSpPr>
          <p:cNvPr id="15" name="Trapezoid 14"/>
          <p:cNvSpPr/>
          <p:nvPr/>
        </p:nvSpPr>
        <p:spPr>
          <a:xfrm rot="10800000">
            <a:off x="5495374" y="2581486"/>
            <a:ext cx="718457" cy="653143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6" name="Trapezoid 15"/>
          <p:cNvSpPr/>
          <p:nvPr/>
        </p:nvSpPr>
        <p:spPr>
          <a:xfrm rot="10800000">
            <a:off x="6361927" y="2604960"/>
            <a:ext cx="718457" cy="653143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7" name="Trapezoid 16"/>
          <p:cNvSpPr/>
          <p:nvPr/>
        </p:nvSpPr>
        <p:spPr>
          <a:xfrm rot="10800000">
            <a:off x="5643470" y="4944561"/>
            <a:ext cx="718457" cy="653143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0167" y="937009"/>
            <a:ext cx="1140722" cy="1301387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9137" y="961945"/>
            <a:ext cx="1140722" cy="1301387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0066" y="896258"/>
            <a:ext cx="1140722" cy="1301387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0887" y="953113"/>
            <a:ext cx="1140722" cy="130138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44878" y="411971"/>
            <a:ext cx="747045" cy="747045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5508340" y="554660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3873" y="915607"/>
            <a:ext cx="1140722" cy="130138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30055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2|3|3.6|3.8|5.2|9.9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|9.4|10.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7|8.4|3.9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8|6.2|5.6|1.6|13.9|1.2|1.3|8.2|1.5|1.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2.6|10.1|2.6|1.3|1.9|0.8|1.4|1.1|1.4|13.3|4.2|0.7|0.7|0.6|0.6|0.5|0.6|0.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6.3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|14|11.2|0.8|1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4|4.7|1.9|8.3|14.2|1.8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1|4.3|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8.1|14.8|15.3|10.6|1.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4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4.4|2.9|1.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3|3|12.6|11.6|2.8|1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6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1|1.7|1.2|1|1|0.8|1.2|0.8|1|0.8|1|1.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3|2.2|2.4|1.1|1.1|1.1|0.9|0.8|0.9|0.8|0.8|0.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1"/>
</p:tagLst>
</file>

<file path=ppt/theme/theme1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0D2F9859A692143A7D8C5546DD2C295" ma:contentTypeVersion="12" ma:contentTypeDescription="Create a new document." ma:contentTypeScope="" ma:versionID="5759f949f5abe836cbbd3be85c2a693a">
  <xsd:schema xmlns:xsd="http://www.w3.org/2001/XMLSchema" xmlns:xs="http://www.w3.org/2001/XMLSchema" xmlns:p="http://schemas.microsoft.com/office/2006/metadata/properties" xmlns:ns2="8fba47cf-d4c2-4342-84d4-550bc2b4b2fe" xmlns:ns3="94a41c2b-c9a4-4155-9cd3-2586bd5a7cc7" targetNamespace="http://schemas.microsoft.com/office/2006/metadata/properties" ma:root="true" ma:fieldsID="1229355e79bea266eb72080ab80bee0d" ns2:_="" ns3:_="">
    <xsd:import namespace="8fba47cf-d4c2-4342-84d4-550bc2b4b2fe"/>
    <xsd:import namespace="94a41c2b-c9a4-4155-9cd3-2586bd5a7c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ba47cf-d4c2-4342-84d4-550bc2b4b2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a41c2b-c9a4-4155-9cd3-2586bd5a7cc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1727757-3061-47D3-99FD-9493F136DC43}">
  <ds:schemaRefs>
    <ds:schemaRef ds:uri="8fba47cf-d4c2-4342-84d4-550bc2b4b2fe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94a41c2b-c9a4-4155-9cd3-2586bd5a7cc7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19E1A6E-AF11-4411-8C25-4FDB800637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fba47cf-d4c2-4342-84d4-550bc2b4b2fe"/>
    <ds:schemaRef ds:uri="94a41c2b-c9a4-4155-9cd3-2586bd5a7c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9250</TotalTime>
  <Words>305</Words>
  <Application>Microsoft Office PowerPoint</Application>
  <PresentationFormat>On-screen Show (4:3)</PresentationFormat>
  <Paragraphs>156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Arial</vt:lpstr>
      <vt:lpstr>Calibri</vt:lpstr>
      <vt:lpstr>Cambria Math</vt:lpstr>
      <vt:lpstr>Comic Sans MS</vt:lpstr>
      <vt:lpstr>KG Primary Penmanship</vt:lpstr>
      <vt:lpstr>Get ready questions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Hughes, V</cp:lastModifiedBy>
  <cp:revision>248</cp:revision>
  <dcterms:created xsi:type="dcterms:W3CDTF">2019-07-05T11:02:13Z</dcterms:created>
  <dcterms:modified xsi:type="dcterms:W3CDTF">2021-01-18T14:47:08Z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0x010100E0D2F9859A692143A7D8C5546DD2C295</vt:lpwstr>
  </property>
</Properties>
</file>