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Layouts/slideLayout5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3" r:id="rId4"/>
    <p:sldMasterId id="2147483677" r:id="rId5"/>
    <p:sldMasterId id="2147483679" r:id="rId6"/>
    <p:sldMasterId id="2147483682" r:id="rId7"/>
  </p:sldMasterIdLst>
  <p:notesMasterIdLst>
    <p:notesMasterId r:id="rId15"/>
  </p:notesMasterIdLst>
  <p:sldIdLst>
    <p:sldId id="321" r:id="rId8"/>
    <p:sldId id="322" r:id="rId9"/>
    <p:sldId id="314" r:id="rId10"/>
    <p:sldId id="325" r:id="rId11"/>
    <p:sldId id="323" r:id="rId12"/>
    <p:sldId id="318" r:id="rId13"/>
    <p:sldId id="324" r:id="rId1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657" userDrawn="1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am Shutkever" initials="SS" lastIdx="1" clrIdx="0">
    <p:extLst>
      <p:ext uri="{19B8F6BF-5375-455C-9EA6-DF929625EA0E}">
        <p15:presenceInfo xmlns:p15="http://schemas.microsoft.com/office/powerpoint/2012/main" userId="Sam Shutkev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5BC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6" autoAdjust="0"/>
    <p:restoredTop sz="94694"/>
  </p:normalViewPr>
  <p:slideViewPr>
    <p:cSldViewPr snapToGrid="0" snapToObjects="1">
      <p:cViewPr varScale="1">
        <p:scale>
          <a:sx n="73" d="100"/>
          <a:sy n="73" d="100"/>
        </p:scale>
        <p:origin x="1320" y="78"/>
      </p:cViewPr>
      <p:guideLst>
        <p:guide orient="horz" pos="3657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slide" Target="slides/slide6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5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4.xml"/><Relationship Id="rId5" Type="http://schemas.openxmlformats.org/officeDocument/2006/relationships/slideMaster" Target="slideMasters/slideMaster2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3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2.xml"/><Relationship Id="rId14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Comic Sans MS" panose="030F0702030302020204" pitchFamily="66" charset="0"/>
              </a:defRPr>
            </a:lvl1pPr>
          </a:lstStyle>
          <a:p>
            <a:fld id="{D1BE4B4D-D867-492E-97B2-A4C94167F287}" type="datetimeFigureOut">
              <a:rPr lang="en-GB" smtClean="0"/>
              <a:pPr/>
              <a:t>11/01/2021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Comic Sans MS" panose="030F0702030302020204" pitchFamily="66" charset="0"/>
              </a:defRPr>
            </a:lvl1pPr>
          </a:lstStyle>
          <a:p>
            <a:fld id="{9A63A521-224D-4C95-824A-3CEFF92EB905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004774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010901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246388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Your turn KS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38082" y="1989208"/>
            <a:ext cx="5703912" cy="3005873"/>
          </a:xfrm>
          <a:prstGeom prst="rect">
            <a:avLst/>
          </a:prstGeom>
        </p:spPr>
        <p:txBody>
          <a:bodyPr anchor="ctr"/>
          <a:lstStyle>
            <a:lvl1pPr algn="ctr">
              <a:defRPr sz="4000" u="none" baseline="0">
                <a:latin typeface="Comic Sans MS" panose="030F0702030302020204" pitchFamily="66" charset="0"/>
              </a:defRPr>
            </a:lvl1pPr>
          </a:lstStyle>
          <a:p>
            <a:r>
              <a:rPr lang="en-US" dirty="0"/>
              <a:t>Have a go at questions 		 on the worksheet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740455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Your turn KS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38082" y="1989208"/>
            <a:ext cx="5703912" cy="3005873"/>
          </a:xfrm>
          <a:prstGeom prst="rect">
            <a:avLst/>
          </a:prstGeom>
        </p:spPr>
        <p:txBody>
          <a:bodyPr anchor="ctr"/>
          <a:lstStyle>
            <a:lvl1pPr algn="ctr">
              <a:defRPr baseline="0">
                <a:latin typeface="Comic Sans MS" panose="030F0702030302020204" pitchFamily="66" charset="0"/>
              </a:defRPr>
            </a:lvl1pPr>
          </a:lstStyle>
          <a:p>
            <a:r>
              <a:rPr lang="en-US" dirty="0"/>
              <a:t>Have a go at questions 	on the worksheet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449477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290594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theme" Target="../theme/theme3.xml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3.jpg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1B02BD9-91A9-9F43-BF82-7E7C0E55B94B}"/>
              </a:ext>
            </a:extLst>
          </p:cNvPr>
          <p:cNvSpPr/>
          <p:nvPr userDrawn="1"/>
        </p:nvSpPr>
        <p:spPr>
          <a:xfrm>
            <a:off x="546652" y="606287"/>
            <a:ext cx="7523922" cy="573487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6" name="Rectangle 5"/>
          <p:cNvSpPr/>
          <p:nvPr userDrawn="1"/>
        </p:nvSpPr>
        <p:spPr>
          <a:xfrm>
            <a:off x="376518" y="6553200"/>
            <a:ext cx="1470211" cy="24204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pic>
        <p:nvPicPr>
          <p:cNvPr id="5" name="Picture 4" descr="A picture containing table&#10;&#10;Description automatically generated">
            <a:extLst>
              <a:ext uri="{FF2B5EF4-FFF2-40B4-BE49-F238E27FC236}">
                <a16:creationId xmlns:a16="http://schemas.microsoft.com/office/drawing/2014/main" id="{D3D08606-BA4C-8046-935F-20760BC2766D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40629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picture containing table&#10;&#10;Description automatically generated">
            <a:extLst>
              <a:ext uri="{FF2B5EF4-FFF2-40B4-BE49-F238E27FC236}">
                <a16:creationId xmlns:a16="http://schemas.microsoft.com/office/drawing/2014/main" id="{F33BA71E-3CF0-1E4E-BEEE-6280AD06DDC9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05570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picture containing computer&#10;&#10;Description automatically generated">
            <a:extLst>
              <a:ext uri="{FF2B5EF4-FFF2-40B4-BE49-F238E27FC236}">
                <a16:creationId xmlns:a16="http://schemas.microsoft.com/office/drawing/2014/main" id="{3A3B0A72-DFF8-FC43-8B3B-B0D9C1468E83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2347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81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close up of a logo&#10;&#10;Description automatically generated">
            <a:extLst>
              <a:ext uri="{FF2B5EF4-FFF2-40B4-BE49-F238E27FC236}">
                <a16:creationId xmlns:a16="http://schemas.microsoft.com/office/drawing/2014/main" id="{27FE0188-803D-CF41-A7C4-56C7E1D1B2AE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84241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7" Type="http://schemas.openxmlformats.org/officeDocument/2006/relationships/image" Target="../media/image17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Relationship Id="rId6" Type="http://schemas.openxmlformats.org/officeDocument/2006/relationships/image" Target="../media/image16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13" Type="http://schemas.openxmlformats.org/officeDocument/2006/relationships/image" Target="../media/image21.png"/><Relationship Id="rId7" Type="http://schemas.openxmlformats.org/officeDocument/2006/relationships/image" Target="../media/image11.png"/><Relationship Id="rId12" Type="http://schemas.openxmlformats.org/officeDocument/2006/relationships/image" Target="../media/image20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4.png"/><Relationship Id="rId1" Type="http://schemas.openxmlformats.org/officeDocument/2006/relationships/tags" Target="../tags/tag3.xml"/><Relationship Id="rId6" Type="http://schemas.openxmlformats.org/officeDocument/2006/relationships/image" Target="../media/image19.png"/><Relationship Id="rId11" Type="http://schemas.openxmlformats.org/officeDocument/2006/relationships/image" Target="../media/image15.png"/><Relationship Id="rId5" Type="http://schemas.openxmlformats.org/officeDocument/2006/relationships/image" Target="../media/image18.png"/><Relationship Id="rId15" Type="http://schemas.openxmlformats.org/officeDocument/2006/relationships/image" Target="../media/image23.png"/><Relationship Id="rId10" Type="http://schemas.openxmlformats.org/officeDocument/2006/relationships/image" Target="../media/image14.png"/><Relationship Id="rId9" Type="http://schemas.openxmlformats.org/officeDocument/2006/relationships/image" Target="../media/image13.png"/><Relationship Id="rId14" Type="http://schemas.openxmlformats.org/officeDocument/2006/relationships/image" Target="../media/image22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7.png"/><Relationship Id="rId3" Type="http://schemas.openxmlformats.org/officeDocument/2006/relationships/image" Target="../media/image25.png"/><Relationship Id="rId7" Type="http://schemas.openxmlformats.org/officeDocument/2006/relationships/image" Target="../media/image32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Relationship Id="rId10" Type="http://schemas.openxmlformats.org/officeDocument/2006/relationships/image" Target="../media/image29.png"/><Relationship Id="rId4" Type="http://schemas.openxmlformats.org/officeDocument/2006/relationships/image" Target="../media/image26.png"/><Relationship Id="rId9" Type="http://schemas.openxmlformats.org/officeDocument/2006/relationships/image" Target="../media/image28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35.png"/><Relationship Id="rId13" Type="http://schemas.openxmlformats.org/officeDocument/2006/relationships/image" Target="../media/image36.png"/><Relationship Id="rId3" Type="http://schemas.openxmlformats.org/officeDocument/2006/relationships/image" Target="../media/image30.png"/><Relationship Id="rId7" Type="http://schemas.microsoft.com/office/2007/relationships/hdphoto" Target="../media/hdphoto1.wdp"/><Relationship Id="rId12" Type="http://schemas.openxmlformats.org/officeDocument/2006/relationships/image" Target="../media/image42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Relationship Id="rId6" Type="http://schemas.openxmlformats.org/officeDocument/2006/relationships/image" Target="../media/image34.png"/><Relationship Id="rId11" Type="http://schemas.openxmlformats.org/officeDocument/2006/relationships/image" Target="../media/image41.png"/><Relationship Id="rId5" Type="http://schemas.openxmlformats.org/officeDocument/2006/relationships/image" Target="../media/image33.png"/><Relationship Id="rId4" Type="http://schemas.openxmlformats.org/officeDocument/2006/relationships/image" Target="../media/image31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46.png"/><Relationship Id="rId13" Type="http://schemas.openxmlformats.org/officeDocument/2006/relationships/image" Target="../media/image51.png"/><Relationship Id="rId3" Type="http://schemas.openxmlformats.org/officeDocument/2006/relationships/image" Target="../media/image30.png"/><Relationship Id="rId12" Type="http://schemas.openxmlformats.org/officeDocument/2006/relationships/image" Target="../media/image50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Relationship Id="rId11" Type="http://schemas.openxmlformats.org/officeDocument/2006/relationships/image" Target="../media/image49.png"/><Relationship Id="rId5" Type="http://schemas.openxmlformats.org/officeDocument/2006/relationships/image" Target="../media/image38.png"/><Relationship Id="rId10" Type="http://schemas.openxmlformats.org/officeDocument/2006/relationships/image" Target="../media/image48.png"/><Relationship Id="rId4" Type="http://schemas.openxmlformats.org/officeDocument/2006/relationships/image" Target="../media/image37.png"/><Relationship Id="rId9" Type="http://schemas.openxmlformats.org/officeDocument/2006/relationships/image" Target="../media/image4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95550" y="334776"/>
            <a:ext cx="7497474" cy="71711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600" dirty="0">
                <a:latin typeface="Comic Sans MS" panose="030F0702030302020204" pitchFamily="66" charset="0"/>
                <a:cs typeface="Calibri" panose="020F0502020204030204" pitchFamily="34" charset="0"/>
              </a:rPr>
              <a:t>Complete the sentences below.</a:t>
            </a:r>
          </a:p>
          <a:p>
            <a:endParaRPr lang="en-GB" sz="26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endParaRPr lang="en-GB" sz="26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endParaRPr lang="en-GB" sz="26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endParaRPr lang="en-GB" sz="12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r>
              <a:rPr lang="en-GB" sz="2600" dirty="0">
                <a:latin typeface="Comic Sans MS" panose="030F0702030302020204" pitchFamily="66" charset="0"/>
                <a:cs typeface="Calibri" panose="020F0502020204030204" pitchFamily="34" charset="0"/>
              </a:rPr>
              <a:t>1) There are ____ groups of ____ apples.</a:t>
            </a:r>
          </a:p>
          <a:p>
            <a:endParaRPr lang="en-GB" sz="26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endParaRPr lang="en-GB" sz="26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endParaRPr lang="en-GB" sz="20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endParaRPr lang="en-GB" sz="12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r>
              <a:rPr lang="en-GB" sz="2600" dirty="0">
                <a:latin typeface="Comic Sans MS" panose="030F0702030302020204" pitchFamily="66" charset="0"/>
                <a:cs typeface="Calibri" panose="020F0502020204030204" pitchFamily="34" charset="0"/>
              </a:rPr>
              <a:t>2) 	There are ____ groups of ____ flowers.</a:t>
            </a:r>
          </a:p>
          <a:p>
            <a:endParaRPr lang="en-GB" sz="26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endParaRPr lang="en-GB" sz="26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endParaRPr lang="en-GB" sz="26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endParaRPr lang="en-GB" sz="12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r>
              <a:rPr lang="en-GB" sz="2600" dirty="0">
                <a:latin typeface="Comic Sans MS" panose="030F0702030302020204" pitchFamily="66" charset="0"/>
                <a:cs typeface="Calibri" panose="020F0502020204030204" pitchFamily="34" charset="0"/>
              </a:rPr>
              <a:t>3) 	 There are ____ groups of ____ sweets.</a:t>
            </a:r>
          </a:p>
          <a:p>
            <a:endParaRPr lang="en-GB" sz="26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endParaRPr lang="en-GB" sz="26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endParaRPr lang="en-GB" sz="2600" dirty="0">
              <a:latin typeface="Comic Sans MS" panose="030F0702030302020204" pitchFamily="66" charset="0"/>
              <a:cs typeface="Calibri" panose="020F0502020204030204" pitchFamily="34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75979" y="890315"/>
            <a:ext cx="657769" cy="631742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8638" y="1295498"/>
            <a:ext cx="657769" cy="631742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47094" y="1282386"/>
            <a:ext cx="657769" cy="631742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14177" y="892590"/>
            <a:ext cx="657769" cy="631742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36836" y="1297773"/>
            <a:ext cx="657769" cy="631742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85292" y="1284661"/>
            <a:ext cx="657769" cy="631742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68808" y="894865"/>
            <a:ext cx="657769" cy="631742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91467" y="1300048"/>
            <a:ext cx="657769" cy="631742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39923" y="1286936"/>
            <a:ext cx="657769" cy="631742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8718" y="2423671"/>
            <a:ext cx="1140722" cy="1301387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46969" y="2474217"/>
            <a:ext cx="1140722" cy="1301387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3026" y="2482779"/>
            <a:ext cx="1140722" cy="1301387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32935" y="2500434"/>
            <a:ext cx="1140722" cy="1301387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11630" y="2528490"/>
            <a:ext cx="1140722" cy="1301387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57687" y="2537052"/>
            <a:ext cx="1140722" cy="1301387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90222" y="2491964"/>
            <a:ext cx="1140722" cy="1301387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07281" y="2482779"/>
            <a:ext cx="1140722" cy="1301387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15970" y="4439164"/>
            <a:ext cx="1177786" cy="892262"/>
          </a:xfrm>
          <a:prstGeom prst="rect">
            <a:avLst/>
          </a:prstGeom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59611" y="4480882"/>
            <a:ext cx="1177786" cy="892262"/>
          </a:xfrm>
          <a:prstGeom prst="rect">
            <a:avLst/>
          </a:prstGeom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31458" y="4439164"/>
            <a:ext cx="1177786" cy="8922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88366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95550" y="334776"/>
            <a:ext cx="7497474" cy="71711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600" dirty="0">
                <a:latin typeface="Comic Sans MS" panose="030F0702030302020204" pitchFamily="66" charset="0"/>
                <a:cs typeface="Calibri" panose="020F0502020204030204" pitchFamily="34" charset="0"/>
              </a:rPr>
              <a:t>Complete the sentences below.</a:t>
            </a:r>
          </a:p>
          <a:p>
            <a:endParaRPr lang="en-GB" sz="26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endParaRPr lang="en-GB" sz="26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endParaRPr lang="en-GB" sz="26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endParaRPr lang="en-GB" sz="12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r>
              <a:rPr lang="en-GB" sz="2600" dirty="0">
                <a:latin typeface="Comic Sans MS" panose="030F0702030302020204" pitchFamily="66" charset="0"/>
                <a:cs typeface="Calibri" panose="020F0502020204030204" pitchFamily="34" charset="0"/>
              </a:rPr>
              <a:t>1) There are ____ groups of ____ apples.</a:t>
            </a:r>
          </a:p>
          <a:p>
            <a:endParaRPr lang="en-GB" sz="26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endParaRPr lang="en-GB" sz="26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endParaRPr lang="en-GB" sz="20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endParaRPr lang="en-GB" sz="12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r>
              <a:rPr lang="en-GB" sz="2600" dirty="0">
                <a:latin typeface="Comic Sans MS" panose="030F0702030302020204" pitchFamily="66" charset="0"/>
                <a:cs typeface="Calibri" panose="020F0502020204030204" pitchFamily="34" charset="0"/>
              </a:rPr>
              <a:t>2) 	There are ____ groups of ____ flowers.</a:t>
            </a:r>
          </a:p>
          <a:p>
            <a:endParaRPr lang="en-GB" sz="26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endParaRPr lang="en-GB" sz="26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endParaRPr lang="en-GB" sz="26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endParaRPr lang="en-GB" sz="12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r>
              <a:rPr lang="en-GB" sz="2600" dirty="0">
                <a:latin typeface="Comic Sans MS" panose="030F0702030302020204" pitchFamily="66" charset="0"/>
                <a:cs typeface="Calibri" panose="020F0502020204030204" pitchFamily="34" charset="0"/>
              </a:rPr>
              <a:t>3) 	 There are ____ groups of ____ sweets.</a:t>
            </a:r>
          </a:p>
          <a:p>
            <a:endParaRPr lang="en-GB" sz="26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endParaRPr lang="en-GB" sz="26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endParaRPr lang="en-GB" sz="2600" dirty="0">
              <a:latin typeface="Comic Sans MS" panose="030F0702030302020204" pitchFamily="66" charset="0"/>
              <a:cs typeface="Calibri" panose="020F0502020204030204" pitchFamily="34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75979" y="890315"/>
            <a:ext cx="657769" cy="631742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8638" y="1295498"/>
            <a:ext cx="657769" cy="631742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47094" y="1282386"/>
            <a:ext cx="657769" cy="631742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14177" y="892590"/>
            <a:ext cx="657769" cy="631742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36836" y="1297773"/>
            <a:ext cx="657769" cy="631742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85292" y="1284661"/>
            <a:ext cx="657769" cy="631742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68808" y="894865"/>
            <a:ext cx="657769" cy="631742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91467" y="1300048"/>
            <a:ext cx="657769" cy="631742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39923" y="1286936"/>
            <a:ext cx="657769" cy="631742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8718" y="2423671"/>
            <a:ext cx="1140722" cy="1301387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46969" y="2474217"/>
            <a:ext cx="1140722" cy="1301387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3026" y="2482779"/>
            <a:ext cx="1140722" cy="1301387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32935" y="2500434"/>
            <a:ext cx="1140722" cy="1301387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11630" y="2528490"/>
            <a:ext cx="1140722" cy="1301387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57687" y="2537052"/>
            <a:ext cx="1140722" cy="1301387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90222" y="2491964"/>
            <a:ext cx="1140722" cy="1301387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07281" y="2482779"/>
            <a:ext cx="1140722" cy="1301387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15970" y="4439164"/>
            <a:ext cx="1177786" cy="892262"/>
          </a:xfrm>
          <a:prstGeom prst="rect">
            <a:avLst/>
          </a:prstGeom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59611" y="4480882"/>
            <a:ext cx="1177786" cy="892262"/>
          </a:xfrm>
          <a:prstGeom prst="rect">
            <a:avLst/>
          </a:prstGeom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31458" y="4439164"/>
            <a:ext cx="1177786" cy="892262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70A6C3E0-9432-4981-BE91-3D7270287241}"/>
              </a:ext>
            </a:extLst>
          </p:cNvPr>
          <p:cNvSpPr txBox="1"/>
          <p:nvPr/>
        </p:nvSpPr>
        <p:spPr>
          <a:xfrm>
            <a:off x="2880198" y="2044097"/>
            <a:ext cx="70085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solidFill>
                  <a:schemeClr val="accent1"/>
                </a:solidFill>
                <a:latin typeface="Comic Sans MS" panose="030F0702030302020204" pitchFamily="66" charset="0"/>
              </a:rPr>
              <a:t>3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303C62E4-C327-4B95-A324-CE61C9BF9D72}"/>
              </a:ext>
            </a:extLst>
          </p:cNvPr>
          <p:cNvSpPr txBox="1"/>
          <p:nvPr/>
        </p:nvSpPr>
        <p:spPr>
          <a:xfrm>
            <a:off x="5316782" y="2029975"/>
            <a:ext cx="70085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solidFill>
                  <a:schemeClr val="accent1"/>
                </a:solidFill>
                <a:latin typeface="Comic Sans MS" panose="030F0702030302020204" pitchFamily="66" charset="0"/>
              </a:rPr>
              <a:t>3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39A7B812-3DA1-4E3E-9588-A70EA538E6F2}"/>
              </a:ext>
            </a:extLst>
          </p:cNvPr>
          <p:cNvSpPr txBox="1"/>
          <p:nvPr/>
        </p:nvSpPr>
        <p:spPr>
          <a:xfrm>
            <a:off x="2964863" y="3725058"/>
            <a:ext cx="70085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solidFill>
                  <a:schemeClr val="accent1"/>
                </a:solidFill>
                <a:latin typeface="Comic Sans MS" panose="030F0702030302020204" pitchFamily="66" charset="0"/>
              </a:rPr>
              <a:t>4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17410E6A-941A-49C4-BFE8-A22FF7876AB3}"/>
              </a:ext>
            </a:extLst>
          </p:cNvPr>
          <p:cNvSpPr txBox="1"/>
          <p:nvPr/>
        </p:nvSpPr>
        <p:spPr>
          <a:xfrm>
            <a:off x="5463354" y="3708816"/>
            <a:ext cx="70085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solidFill>
                  <a:schemeClr val="accent1"/>
                </a:solidFill>
                <a:latin typeface="Comic Sans MS" panose="030F0702030302020204" pitchFamily="66" charset="0"/>
              </a:rPr>
              <a:t>2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148F9CB5-8025-4F13-A305-203BF77929B1}"/>
              </a:ext>
            </a:extLst>
          </p:cNvPr>
          <p:cNvSpPr txBox="1"/>
          <p:nvPr/>
        </p:nvSpPr>
        <p:spPr>
          <a:xfrm>
            <a:off x="3059611" y="5442190"/>
            <a:ext cx="70085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solidFill>
                  <a:schemeClr val="accent1"/>
                </a:solidFill>
                <a:latin typeface="Comic Sans MS" panose="030F0702030302020204" pitchFamily="66" charset="0"/>
              </a:rPr>
              <a:t>3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5BDCEE0E-BED4-463E-AD2F-5E3913152286}"/>
              </a:ext>
            </a:extLst>
          </p:cNvPr>
          <p:cNvSpPr txBox="1"/>
          <p:nvPr/>
        </p:nvSpPr>
        <p:spPr>
          <a:xfrm>
            <a:off x="5466366" y="5463222"/>
            <a:ext cx="70085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solidFill>
                  <a:schemeClr val="accent1"/>
                </a:solidFill>
                <a:latin typeface="Comic Sans MS" panose="030F0702030302020204" pitchFamily="66" charset="0"/>
              </a:rPr>
              <a:t>5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6072912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25" grpId="0"/>
      <p:bldP spid="26" grpId="0"/>
      <p:bldP spid="27" grpId="0"/>
      <p:bldP spid="28" grpId="0"/>
      <p:bldP spid="2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extBox 29"/>
          <p:cNvSpPr txBox="1"/>
          <p:nvPr/>
        </p:nvSpPr>
        <p:spPr>
          <a:xfrm>
            <a:off x="1181612" y="2261733"/>
            <a:ext cx="678077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chemeClr val="accent5">
                    <a:lumMod val="75000"/>
                  </a:schemeClr>
                </a:solidFill>
                <a:latin typeface="Comic Sans MS" panose="030F0702030302020204" pitchFamily="66" charset="0"/>
              </a:rPr>
              <a:t>15 </a:t>
            </a:r>
            <a:r>
              <a:rPr lang="en-GB" sz="2800" dirty="0">
                <a:latin typeface="Comic Sans MS" panose="030F0702030302020204" pitchFamily="66" charset="0"/>
              </a:rPr>
              <a:t>pears are divided into groups of </a:t>
            </a:r>
            <a:r>
              <a:rPr lang="en-GB" sz="2800" dirty="0">
                <a:solidFill>
                  <a:schemeClr val="accent5">
                    <a:lumMod val="75000"/>
                  </a:schemeClr>
                </a:solidFill>
                <a:latin typeface="Comic Sans MS" panose="030F0702030302020204" pitchFamily="66" charset="0"/>
              </a:rPr>
              <a:t>5</a:t>
            </a:r>
          </a:p>
          <a:p>
            <a:r>
              <a:rPr lang="en-GB" sz="2800" dirty="0">
                <a:latin typeface="Comic Sans MS" panose="030F0702030302020204" pitchFamily="66" charset="0"/>
              </a:rPr>
              <a:t>There are </a:t>
            </a:r>
            <a:r>
              <a:rPr lang="en-GB" sz="2800" dirty="0">
                <a:solidFill>
                  <a:schemeClr val="accent5">
                    <a:lumMod val="75000"/>
                  </a:schemeClr>
                </a:solidFill>
                <a:latin typeface="Comic Sans MS" panose="030F0702030302020204" pitchFamily="66" charset="0"/>
              </a:rPr>
              <a:t>3 </a:t>
            </a:r>
            <a:r>
              <a:rPr lang="en-GB" sz="2800" dirty="0">
                <a:latin typeface="Comic Sans MS" panose="030F0702030302020204" pitchFamily="66" charset="0"/>
              </a:rPr>
              <a:t>groups.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4981" y="487596"/>
            <a:ext cx="1267397" cy="1541654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70447" y="487596"/>
            <a:ext cx="1267397" cy="1541654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85914" y="487596"/>
            <a:ext cx="1267397" cy="1541654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1181612" y="2261733"/>
            <a:ext cx="56618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dirty="0">
                <a:solidFill>
                  <a:schemeClr val="accent5">
                    <a:lumMod val="75000"/>
                  </a:schemeClr>
                </a:solidFill>
                <a:latin typeface="Comic Sans MS" panose="030F0702030302020204" pitchFamily="66" charset="0"/>
              </a:rPr>
              <a:t>15</a:t>
            </a:r>
            <a:endParaRPr lang="en-GB" dirty="0"/>
          </a:p>
        </p:txBody>
      </p:sp>
      <p:sp>
        <p:nvSpPr>
          <p:cNvPr id="10" name="Rectangle 9"/>
          <p:cNvSpPr/>
          <p:nvPr/>
        </p:nvSpPr>
        <p:spPr>
          <a:xfrm>
            <a:off x="7070224" y="2261733"/>
            <a:ext cx="40427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dirty="0">
                <a:solidFill>
                  <a:schemeClr val="accent5">
                    <a:lumMod val="75000"/>
                  </a:schemeClr>
                </a:solidFill>
                <a:latin typeface="Comic Sans MS" panose="030F0702030302020204" pitchFamily="66" charset="0"/>
              </a:rPr>
              <a:t>5</a:t>
            </a:r>
            <a:endParaRPr lang="en-GB" dirty="0"/>
          </a:p>
        </p:txBody>
      </p:sp>
      <p:sp>
        <p:nvSpPr>
          <p:cNvPr id="11" name="Rectangle 10"/>
          <p:cNvSpPr/>
          <p:nvPr/>
        </p:nvSpPr>
        <p:spPr>
          <a:xfrm>
            <a:off x="2950661" y="2691142"/>
            <a:ext cx="40427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dirty="0">
                <a:solidFill>
                  <a:schemeClr val="accent5">
                    <a:lumMod val="75000"/>
                  </a:schemeClr>
                </a:solidFill>
                <a:latin typeface="Comic Sans MS" panose="030F0702030302020204" pitchFamily="66" charset="0"/>
              </a:rPr>
              <a:t>3</a:t>
            </a:r>
            <a:endParaRPr lang="en-GB" dirty="0"/>
          </a:p>
        </p:txBody>
      </p:sp>
      <p:sp>
        <p:nvSpPr>
          <p:cNvPr id="12" name="TextBox 11"/>
          <p:cNvSpPr txBox="1"/>
          <p:nvPr/>
        </p:nvSpPr>
        <p:spPr>
          <a:xfrm>
            <a:off x="1181611" y="3643771"/>
            <a:ext cx="67807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chemeClr val="accent6"/>
                </a:solidFill>
                <a:latin typeface="Comic Sans MS" panose="030F0702030302020204" pitchFamily="66" charset="0"/>
              </a:rPr>
              <a:t>     tells us how many in total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181611" y="4305663"/>
            <a:ext cx="67807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chemeClr val="accent6"/>
                </a:solidFill>
                <a:latin typeface="Comic Sans MS" panose="030F0702030302020204" pitchFamily="66" charset="0"/>
              </a:rPr>
              <a:t>    tells us how many in each group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181611" y="4967555"/>
            <a:ext cx="67807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chemeClr val="accent6"/>
                </a:solidFill>
                <a:latin typeface="Comic Sans MS" panose="030F0702030302020204" pitchFamily="66" charset="0"/>
              </a:rPr>
              <a:t>    tells us how many groups</a:t>
            </a:r>
          </a:p>
        </p:txBody>
      </p:sp>
      <p:sp>
        <p:nvSpPr>
          <p:cNvPr id="15" name="Rectangle 14"/>
          <p:cNvSpPr/>
          <p:nvPr/>
        </p:nvSpPr>
        <p:spPr>
          <a:xfrm>
            <a:off x="3145281" y="5515527"/>
            <a:ext cx="56618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dirty="0">
                <a:solidFill>
                  <a:schemeClr val="accent5">
                    <a:lumMod val="75000"/>
                  </a:schemeClr>
                </a:solidFill>
                <a:latin typeface="Comic Sans MS" panose="030F0702030302020204" pitchFamily="66" charset="0"/>
              </a:rPr>
              <a:t>15</a:t>
            </a:r>
            <a:endParaRPr lang="en-GB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Rectangle 16"/>
              <p:cNvSpPr/>
              <p:nvPr/>
            </p:nvSpPr>
            <p:spPr>
              <a:xfrm>
                <a:off x="3570447" y="5519902"/>
                <a:ext cx="779381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2800" i="1" dirty="0" smtClean="0">
                        <a:solidFill>
                          <a:schemeClr val="accent5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÷</m:t>
                    </m:r>
                  </m:oMath>
                </a14:m>
                <a:r>
                  <a:rPr lang="en-GB" sz="2800" dirty="0">
                    <a:solidFill>
                      <a:schemeClr val="accent5">
                        <a:lumMod val="75000"/>
                      </a:schemeClr>
                    </a:solidFill>
                    <a:latin typeface="Comic Sans MS" panose="030F0702030302020204" pitchFamily="66" charset="0"/>
                  </a:rPr>
                  <a:t> 5</a:t>
                </a:r>
                <a:endParaRPr lang="en-GB" dirty="0"/>
              </a:p>
            </p:txBody>
          </p:sp>
        </mc:Choice>
        <mc:Fallback xmlns="">
          <p:sp>
            <p:nvSpPr>
              <p:cNvPr id="17" name="Rectangle 1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70447" y="5519902"/>
                <a:ext cx="779381" cy="523220"/>
              </a:xfrm>
              <a:prstGeom prst="rect">
                <a:avLst/>
              </a:prstGeom>
              <a:blipFill>
                <a:blip r:embed="rId6"/>
                <a:stretch>
                  <a:fillRect t="-11628" r="-13281" b="-3139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Rectangle 18"/>
              <p:cNvSpPr/>
              <p:nvPr/>
            </p:nvSpPr>
            <p:spPr>
              <a:xfrm>
                <a:off x="4349828" y="5519902"/>
                <a:ext cx="779381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2800" b="0" i="1" dirty="0" smtClean="0">
                        <a:solidFill>
                          <a:schemeClr val="accent5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800" dirty="0">
                    <a:solidFill>
                      <a:schemeClr val="accent5">
                        <a:lumMod val="75000"/>
                      </a:schemeClr>
                    </a:solidFill>
                    <a:latin typeface="Comic Sans MS" panose="030F0702030302020204" pitchFamily="66" charset="0"/>
                  </a:rPr>
                  <a:t> 3</a:t>
                </a:r>
                <a:endParaRPr lang="en-GB" dirty="0"/>
              </a:p>
            </p:txBody>
          </p:sp>
        </mc:Choice>
        <mc:Fallback xmlns="">
          <p:sp>
            <p:nvSpPr>
              <p:cNvPr id="19" name="Rectangle 1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49828" y="5519902"/>
                <a:ext cx="779381" cy="523220"/>
              </a:xfrm>
              <a:prstGeom prst="rect">
                <a:avLst/>
              </a:prstGeom>
              <a:blipFill>
                <a:blip r:embed="rId7"/>
                <a:stretch>
                  <a:fillRect t="-11628" r="-14173" b="-3139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custDataLst>
      <p:tags r:id="rId1"/>
    </p:custDataLst>
    <p:extLst>
      <p:ext uri="{BB962C8B-B14F-4D97-AF65-F5344CB8AC3E}">
        <p14:creationId xmlns:p14="http://schemas.microsoft.com/office/powerpoint/2010/main" val="26016075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-4.07407E-6 L -0.00122 0.20695 " pathEditMode="relative" rAng="0" ptsTypes="AA">
                                      <p:cBhvr>
                                        <p:cTn id="1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9" y="1034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-4.07407E-6 L -0.63698 0.30139 " pathEditMode="relative" rAng="0" ptsTypes="AA">
                                      <p:cBhvr>
                                        <p:cTn id="22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1858" y="1506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4.44444E-6 L -0.18368 0.33842 " pathEditMode="relative" rAng="0" ptsTypes="AA">
                                      <p:cBhvr>
                                        <p:cTn id="28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184" y="1692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 build="p"/>
      <p:bldP spid="2" grpId="0"/>
      <p:bldP spid="2" grpId="1"/>
      <p:bldP spid="10" grpId="0"/>
      <p:bldP spid="10" grpId="1"/>
      <p:bldP spid="11" grpId="0"/>
      <p:bldP spid="11" grpId="1"/>
      <p:bldP spid="12" grpId="0" build="p"/>
      <p:bldP spid="13" grpId="0" build="p"/>
      <p:bldP spid="14" grpId="0" build="p"/>
      <p:bldP spid="15" grpId="0"/>
      <p:bldP spid="17" grpId="0"/>
      <p:bldP spid="1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extBox 29"/>
          <p:cNvSpPr txBox="1"/>
          <p:nvPr/>
        </p:nvSpPr>
        <p:spPr>
          <a:xfrm>
            <a:off x="1107550" y="3857797"/>
            <a:ext cx="678077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chemeClr val="accent5">
                    <a:lumMod val="75000"/>
                  </a:schemeClr>
                </a:solidFill>
                <a:latin typeface="Comic Sans MS" panose="030F0702030302020204" pitchFamily="66" charset="0"/>
              </a:rPr>
              <a:t>10 </a:t>
            </a:r>
            <a:r>
              <a:rPr lang="en-GB" sz="2800" dirty="0">
                <a:latin typeface="Comic Sans MS" panose="030F0702030302020204" pitchFamily="66" charset="0"/>
              </a:rPr>
              <a:t>_____ are divided into groups of </a:t>
            </a:r>
            <a:r>
              <a:rPr lang="en-GB" sz="2800" dirty="0">
                <a:solidFill>
                  <a:schemeClr val="accent5">
                    <a:lumMod val="75000"/>
                  </a:schemeClr>
                </a:solidFill>
                <a:latin typeface="Comic Sans MS" panose="030F0702030302020204" pitchFamily="66" charset="0"/>
              </a:rPr>
              <a:t>5</a:t>
            </a:r>
          </a:p>
          <a:p>
            <a:r>
              <a:rPr lang="en-GB" sz="2800" dirty="0">
                <a:latin typeface="Comic Sans MS" panose="030F0702030302020204" pitchFamily="66" charset="0"/>
              </a:rPr>
              <a:t>There are </a:t>
            </a:r>
            <a:r>
              <a:rPr lang="en-GB" sz="2800" dirty="0">
                <a:solidFill>
                  <a:schemeClr val="accent5">
                    <a:lumMod val="75000"/>
                  </a:schemeClr>
                </a:solidFill>
                <a:latin typeface="Comic Sans MS" panose="030F0702030302020204" pitchFamily="66" charset="0"/>
              </a:rPr>
              <a:t>2 </a:t>
            </a:r>
            <a:r>
              <a:rPr lang="en-GB" sz="2800" dirty="0">
                <a:latin typeface="Comic Sans MS" panose="030F0702030302020204" pitchFamily="66" charset="0"/>
              </a:rPr>
              <a:t>groups.</a:t>
            </a:r>
          </a:p>
        </p:txBody>
      </p:sp>
      <p:sp>
        <p:nvSpPr>
          <p:cNvPr id="2" name="Rectangle 1"/>
          <p:cNvSpPr/>
          <p:nvPr/>
        </p:nvSpPr>
        <p:spPr>
          <a:xfrm>
            <a:off x="3354938" y="427152"/>
            <a:ext cx="56618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dirty="0">
                <a:solidFill>
                  <a:schemeClr val="accent5">
                    <a:lumMod val="75000"/>
                  </a:schemeClr>
                </a:solidFill>
                <a:latin typeface="Comic Sans MS" panose="030F0702030302020204" pitchFamily="66" charset="0"/>
              </a:rPr>
              <a:t>10</a:t>
            </a:r>
            <a:endParaRPr lang="en-GB" dirty="0"/>
          </a:p>
        </p:txBody>
      </p:sp>
      <p:sp>
        <p:nvSpPr>
          <p:cNvPr id="10" name="Rectangle 9"/>
          <p:cNvSpPr/>
          <p:nvPr/>
        </p:nvSpPr>
        <p:spPr>
          <a:xfrm>
            <a:off x="4144146" y="433085"/>
            <a:ext cx="40427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dirty="0">
                <a:solidFill>
                  <a:schemeClr val="accent5">
                    <a:lumMod val="75000"/>
                  </a:schemeClr>
                </a:solidFill>
                <a:latin typeface="Comic Sans MS" panose="030F0702030302020204" pitchFamily="66" charset="0"/>
              </a:rPr>
              <a:t>5</a:t>
            </a:r>
            <a:endParaRPr lang="en-GB" dirty="0"/>
          </a:p>
        </p:txBody>
      </p:sp>
      <p:sp>
        <p:nvSpPr>
          <p:cNvPr id="11" name="Rectangle 10"/>
          <p:cNvSpPr/>
          <p:nvPr/>
        </p:nvSpPr>
        <p:spPr>
          <a:xfrm>
            <a:off x="4934589" y="431527"/>
            <a:ext cx="40427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dirty="0">
                <a:solidFill>
                  <a:schemeClr val="accent5">
                    <a:lumMod val="75000"/>
                  </a:schemeClr>
                </a:solidFill>
                <a:latin typeface="Comic Sans MS" panose="030F0702030302020204" pitchFamily="66" charset="0"/>
              </a:rPr>
              <a:t>2</a:t>
            </a:r>
            <a:endParaRPr lang="en-GB" dirty="0"/>
          </a:p>
        </p:txBody>
      </p:sp>
      <p:sp>
        <p:nvSpPr>
          <p:cNvPr id="12" name="TextBox 11"/>
          <p:cNvSpPr txBox="1"/>
          <p:nvPr/>
        </p:nvSpPr>
        <p:spPr>
          <a:xfrm>
            <a:off x="1181611" y="1903871"/>
            <a:ext cx="67807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chemeClr val="accent6"/>
                </a:solidFill>
                <a:latin typeface="Comic Sans MS" panose="030F0702030302020204" pitchFamily="66" charset="0"/>
              </a:rPr>
              <a:t>     tells us how many in total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181611" y="2565763"/>
            <a:ext cx="67807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chemeClr val="accent6"/>
                </a:solidFill>
                <a:latin typeface="Comic Sans MS" panose="030F0702030302020204" pitchFamily="66" charset="0"/>
              </a:rPr>
              <a:t>    tells us how many in each group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181611" y="3227655"/>
            <a:ext cx="67807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chemeClr val="accent5">
                    <a:lumMod val="75000"/>
                  </a:schemeClr>
                </a:solidFill>
                <a:latin typeface="Comic Sans MS" panose="030F0702030302020204" pitchFamily="66" charset="0"/>
              </a:rPr>
              <a:t>    </a:t>
            </a:r>
            <a:r>
              <a:rPr lang="en-GB" sz="2800" dirty="0">
                <a:solidFill>
                  <a:schemeClr val="accent6"/>
                </a:solidFill>
                <a:latin typeface="Comic Sans MS" panose="030F0702030302020204" pitchFamily="66" charset="0"/>
              </a:rPr>
              <a:t>tells us how many groups</a:t>
            </a:r>
          </a:p>
        </p:txBody>
      </p:sp>
      <p:sp>
        <p:nvSpPr>
          <p:cNvPr id="15" name="Rectangle 14"/>
          <p:cNvSpPr/>
          <p:nvPr/>
        </p:nvSpPr>
        <p:spPr>
          <a:xfrm>
            <a:off x="3354939" y="431527"/>
            <a:ext cx="56618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dirty="0">
                <a:solidFill>
                  <a:schemeClr val="accent5">
                    <a:lumMod val="75000"/>
                  </a:schemeClr>
                </a:solidFill>
                <a:latin typeface="Comic Sans MS" panose="030F0702030302020204" pitchFamily="66" charset="0"/>
              </a:rPr>
              <a:t>10</a:t>
            </a:r>
            <a:endParaRPr lang="en-GB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Rectangle 16"/>
              <p:cNvSpPr/>
              <p:nvPr/>
            </p:nvSpPr>
            <p:spPr>
              <a:xfrm>
                <a:off x="3780105" y="435902"/>
                <a:ext cx="779381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2800" i="1" dirty="0" smtClean="0">
                        <a:solidFill>
                          <a:schemeClr val="accent5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÷</m:t>
                    </m:r>
                  </m:oMath>
                </a14:m>
                <a:r>
                  <a:rPr lang="en-GB" sz="2800" dirty="0">
                    <a:solidFill>
                      <a:schemeClr val="accent5">
                        <a:lumMod val="75000"/>
                      </a:schemeClr>
                    </a:solidFill>
                    <a:latin typeface="Comic Sans MS" panose="030F0702030302020204" pitchFamily="66" charset="0"/>
                  </a:rPr>
                  <a:t> 5</a:t>
                </a:r>
                <a:endParaRPr lang="en-GB" dirty="0"/>
              </a:p>
            </p:txBody>
          </p:sp>
        </mc:Choice>
        <mc:Fallback xmlns="">
          <p:sp>
            <p:nvSpPr>
              <p:cNvPr id="17" name="Rectangle 1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80105" y="435902"/>
                <a:ext cx="779381" cy="523220"/>
              </a:xfrm>
              <a:prstGeom prst="rect">
                <a:avLst/>
              </a:prstGeom>
              <a:blipFill>
                <a:blip r:embed="rId5"/>
                <a:stretch>
                  <a:fillRect t="-12941" r="-14063" b="-3294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Rectangle 18"/>
              <p:cNvSpPr/>
              <p:nvPr/>
            </p:nvSpPr>
            <p:spPr>
              <a:xfrm>
                <a:off x="4559486" y="435902"/>
                <a:ext cx="779381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2800" b="0" i="1" dirty="0" smtClean="0">
                        <a:solidFill>
                          <a:schemeClr val="accent5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800" dirty="0">
                    <a:solidFill>
                      <a:schemeClr val="accent5">
                        <a:lumMod val="75000"/>
                      </a:schemeClr>
                    </a:solidFill>
                    <a:latin typeface="Comic Sans MS" panose="030F0702030302020204" pitchFamily="66" charset="0"/>
                  </a:rPr>
                  <a:t> 2</a:t>
                </a:r>
                <a:endParaRPr lang="en-GB" dirty="0"/>
              </a:p>
            </p:txBody>
          </p:sp>
        </mc:Choice>
        <mc:Fallback xmlns="">
          <p:sp>
            <p:nvSpPr>
              <p:cNvPr id="19" name="Rectangle 1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59486" y="435902"/>
                <a:ext cx="779381" cy="523220"/>
              </a:xfrm>
              <a:prstGeom prst="rect">
                <a:avLst/>
              </a:prstGeom>
              <a:blipFill>
                <a:blip r:embed="rId6"/>
                <a:stretch>
                  <a:fillRect t="-12941" r="-13281" b="-3294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4" name="Group 3"/>
          <p:cNvGrpSpPr/>
          <p:nvPr/>
        </p:nvGrpSpPr>
        <p:grpSpPr>
          <a:xfrm>
            <a:off x="877563" y="4666850"/>
            <a:ext cx="3678579" cy="1551569"/>
            <a:chOff x="764221" y="4666850"/>
            <a:chExt cx="3678579" cy="1551569"/>
          </a:xfrm>
        </p:grpSpPr>
        <p:pic>
          <p:nvPicPr>
            <p:cNvPr id="21" name="Picture 20"/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flipH="1">
              <a:off x="764221" y="5053795"/>
              <a:ext cx="973450" cy="1164624"/>
            </a:xfrm>
            <a:prstGeom prst="rect">
              <a:avLst/>
            </a:prstGeom>
          </p:spPr>
        </p:pic>
        <p:pic>
          <p:nvPicPr>
            <p:cNvPr id="22" name="Picture 21"/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flipH="1">
              <a:off x="1346510" y="4722760"/>
              <a:ext cx="966074" cy="1177758"/>
            </a:xfrm>
            <a:prstGeom prst="rect">
              <a:avLst/>
            </a:prstGeom>
          </p:spPr>
        </p:pic>
        <p:pic>
          <p:nvPicPr>
            <p:cNvPr id="23" name="Picture 22"/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flipH="1">
              <a:off x="3456490" y="4850212"/>
              <a:ext cx="986310" cy="1204028"/>
            </a:xfrm>
            <a:prstGeom prst="rect">
              <a:avLst/>
            </a:prstGeom>
          </p:spPr>
        </p:pic>
        <p:pic>
          <p:nvPicPr>
            <p:cNvPr id="24" name="Picture 23"/>
            <p:cNvPicPr>
              <a:picLocks noChangeAspect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046629" y="5018769"/>
              <a:ext cx="912640" cy="1100898"/>
            </a:xfrm>
            <a:prstGeom prst="rect">
              <a:avLst/>
            </a:prstGeom>
          </p:spPr>
        </p:pic>
        <p:pic>
          <p:nvPicPr>
            <p:cNvPr id="25" name="Picture 24"/>
            <p:cNvPicPr>
              <a:picLocks noChangeAspect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99065" y="4666850"/>
              <a:ext cx="961396" cy="1159710"/>
            </a:xfrm>
            <a:prstGeom prst="rect">
              <a:avLst/>
            </a:prstGeom>
          </p:spPr>
        </p:pic>
      </p:grpSp>
      <p:grpSp>
        <p:nvGrpSpPr>
          <p:cNvPr id="3" name="Group 2"/>
          <p:cNvGrpSpPr/>
          <p:nvPr/>
        </p:nvGrpSpPr>
        <p:grpSpPr>
          <a:xfrm>
            <a:off x="4236816" y="4346473"/>
            <a:ext cx="3175032" cy="1907381"/>
            <a:chOff x="5015763" y="4311038"/>
            <a:chExt cx="3175032" cy="1907381"/>
          </a:xfrm>
        </p:grpSpPr>
        <p:pic>
          <p:nvPicPr>
            <p:cNvPr id="18" name="Picture 17"/>
            <p:cNvPicPr>
              <a:picLocks noChangeAspect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015763" y="4722760"/>
              <a:ext cx="976358" cy="1177758"/>
            </a:xfrm>
            <a:prstGeom prst="rect">
              <a:avLst/>
            </a:prstGeom>
          </p:spPr>
        </p:pic>
        <p:pic>
          <p:nvPicPr>
            <p:cNvPr id="20" name="Picture 19"/>
            <p:cNvPicPr>
              <a:picLocks noChangeAspect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895851" y="5018769"/>
              <a:ext cx="976358" cy="1199650"/>
            </a:xfrm>
            <a:prstGeom prst="rect">
              <a:avLst/>
            </a:prstGeom>
          </p:spPr>
        </p:pic>
        <p:pic>
          <p:nvPicPr>
            <p:cNvPr id="26" name="Picture 25"/>
            <p:cNvPicPr>
              <a:picLocks noChangeAspect="1"/>
            </p:cNvPicPr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795815" y="5000863"/>
              <a:ext cx="940420" cy="1159710"/>
            </a:xfrm>
            <a:prstGeom prst="rect">
              <a:avLst/>
            </a:prstGeom>
          </p:spPr>
        </p:pic>
        <p:pic>
          <p:nvPicPr>
            <p:cNvPr id="27" name="Picture 26"/>
            <p:cNvPicPr>
              <a:picLocks noChangeAspect="1"/>
            </p:cNvPicPr>
            <p:nvPr/>
          </p:nvPicPr>
          <p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245363" y="4311038"/>
              <a:ext cx="945432" cy="1038702"/>
            </a:xfrm>
            <a:prstGeom prst="rect">
              <a:avLst/>
            </a:prstGeom>
          </p:spPr>
        </p:pic>
        <p:pic>
          <p:nvPicPr>
            <p:cNvPr id="28" name="Picture 27"/>
            <p:cNvPicPr>
              <a:picLocks noChangeAspect="1"/>
            </p:cNvPicPr>
            <p:nvPr/>
          </p:nvPicPr>
          <p:blipFill>
            <a:blip r:embed="rId1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flipH="1">
              <a:off x="6491909" y="4440693"/>
              <a:ext cx="919574" cy="1156152"/>
            </a:xfrm>
            <a:prstGeom prst="rect">
              <a:avLst/>
            </a:prstGeom>
          </p:spPr>
        </p:pic>
      </p:grpSp>
    </p:spTree>
    <p:custDataLst>
      <p:tags r:id="rId1"/>
    </p:custDataLst>
    <p:extLst>
      <p:ext uri="{BB962C8B-B14F-4D97-AF65-F5344CB8AC3E}">
        <p14:creationId xmlns:p14="http://schemas.microsoft.com/office/powerpoint/2010/main" val="28799408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05556E-6 -2.96296E-6 L -0.2375 0.21621 " pathEditMode="relative" rAng="0" ptsTypes="AA">
                                      <p:cBhvr>
                                        <p:cTn id="1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1875" y="1081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61111E-6 2.59259E-6 L -0.31493 0.3118 " pathEditMode="relative" rAng="0" ptsTypes="AA">
                                      <p:cBhvr>
                                        <p:cTn id="22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747" y="1557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4444E-6 4.07407E-6 L -0.40139 0.40648 " pathEditMode="relative" rAng="0" ptsTypes="AA">
                                      <p:cBhvr>
                                        <p:cTn id="28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0069" y="2032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6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38889E-6 1.48148E-6 L -0.06077 1.48148E-6 " pathEditMode="relative" rAng="0" ptsTypes="AA">
                                      <p:cBhvr>
                                        <p:cTn id="64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038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33333E-7 4.81481E-6 L 0.07014 4.81481E-6 " pathEditMode="relative" rAng="0" ptsTypes="AA">
                                      <p:cBhvr>
                                        <p:cTn id="6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507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 build="p"/>
      <p:bldP spid="2" grpId="0"/>
      <p:bldP spid="2" grpId="1"/>
      <p:bldP spid="10" grpId="0"/>
      <p:bldP spid="10" grpId="1"/>
      <p:bldP spid="11" grpId="0"/>
      <p:bldP spid="11" grpId="1"/>
      <p:bldP spid="12" grpId="0" build="p"/>
      <p:bldP spid="13" grpId="0" build="p"/>
      <p:bldP spid="14" grpId="0" build="p"/>
      <p:bldP spid="15" grpId="0"/>
      <p:bldP spid="17" grpId="0"/>
      <p:bldP spid="1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" name="Picture 30">
            <a:extLst>
              <a:ext uri="{FF2B5EF4-FFF2-40B4-BE49-F238E27FC236}">
                <a16:creationId xmlns:a16="http://schemas.microsoft.com/office/drawing/2014/main" id="{FE9024D5-ACCF-4F23-A14E-9AD2C8714D4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926434">
            <a:off x="441349" y="2322247"/>
            <a:ext cx="471718" cy="538156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312ED9D3-BC25-4FE1-9CE5-1FF08408DF20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5224"/>
          <a:stretch/>
        </p:blipFill>
        <p:spPr>
          <a:xfrm>
            <a:off x="429929" y="2246239"/>
            <a:ext cx="970154" cy="560462"/>
          </a:xfrm>
          <a:prstGeom prst="rect">
            <a:avLst/>
          </a:prstGeom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DA77C415-A84B-4618-90B6-89B4202B4C96}"/>
              </a:ext>
            </a:extLst>
          </p:cNvPr>
          <p:cNvSpPr/>
          <p:nvPr/>
        </p:nvSpPr>
        <p:spPr>
          <a:xfrm>
            <a:off x="2397637" y="835200"/>
            <a:ext cx="446628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400" dirty="0">
                <a:latin typeface="Comic Sans MS" panose="030F0702030302020204" pitchFamily="66" charset="0"/>
              </a:rPr>
              <a:t>12 oranges, 2 in each basket.</a:t>
            </a:r>
            <a:endParaRPr lang="en-GB" sz="2400" dirty="0">
              <a:latin typeface="Comic Sans MS" panose="030F0702030302020204" pitchFamily="66" charset="0"/>
            </a:endParaRPr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476C051D-AD3D-4FEC-8EA5-B182ECBDDAF8}"/>
              </a:ext>
            </a:extLst>
          </p:cNvPr>
          <p:cNvSpPr/>
          <p:nvPr/>
        </p:nvSpPr>
        <p:spPr bwMode="auto">
          <a:xfrm rot="20392605">
            <a:off x="531276" y="1875954"/>
            <a:ext cx="803832" cy="484300"/>
          </a:xfrm>
          <a:prstGeom prst="ellipse">
            <a:avLst/>
          </a:pr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742950" marR="0" indent="-2857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628C"/>
              </a:buClr>
              <a:buSzTx/>
              <a:buFont typeface="Arial" charset="0"/>
              <a:buChar char="●"/>
              <a:tabLst/>
            </a:pPr>
            <a:endParaRPr kumimoji="0" lang="en-GB" sz="2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omic Sans MS" panose="030F0702030302020204" pitchFamily="66" charset="0"/>
            </a:endParaRP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3E24679E-6509-4CFD-A583-B37FA8DC92EB}"/>
              </a:ext>
            </a:extLst>
          </p:cNvPr>
          <p:cNvSpPr/>
          <p:nvPr/>
        </p:nvSpPr>
        <p:spPr bwMode="auto">
          <a:xfrm rot="3487734">
            <a:off x="991202" y="2160543"/>
            <a:ext cx="724441" cy="484300"/>
          </a:xfrm>
          <a:prstGeom prst="ellipse">
            <a:avLst/>
          </a:pr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742950" marR="0" indent="-2857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628C"/>
              </a:buClr>
              <a:buSzTx/>
              <a:buFont typeface="Arial" charset="0"/>
              <a:buChar char="●"/>
              <a:tabLst/>
            </a:pPr>
            <a:endParaRPr kumimoji="0" lang="en-GB" sz="2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omic Sans MS" panose="030F0702030302020204" pitchFamily="66" charset="0"/>
            </a:endParaRPr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81C9BB36-D2DC-494C-B101-3212ECE1145F}"/>
              </a:ext>
            </a:extLst>
          </p:cNvPr>
          <p:cNvSpPr/>
          <p:nvPr/>
        </p:nvSpPr>
        <p:spPr bwMode="auto">
          <a:xfrm rot="2167134">
            <a:off x="1347421" y="1823383"/>
            <a:ext cx="702648" cy="484300"/>
          </a:xfrm>
          <a:prstGeom prst="ellipse">
            <a:avLst/>
          </a:pr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742950" marR="0" indent="-2857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628C"/>
              </a:buClr>
              <a:buSzTx/>
              <a:buFont typeface="Arial" charset="0"/>
              <a:buChar char="●"/>
              <a:tabLst/>
            </a:pPr>
            <a:endParaRPr kumimoji="0" lang="en-GB" sz="2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omic Sans MS" panose="030F0702030302020204" pitchFamily="66" charset="0"/>
            </a:endParaRPr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4A48BDF6-B151-43D2-83AD-D4A166B49F46}"/>
              </a:ext>
            </a:extLst>
          </p:cNvPr>
          <p:cNvSpPr/>
          <p:nvPr/>
        </p:nvSpPr>
        <p:spPr bwMode="auto">
          <a:xfrm rot="5711800">
            <a:off x="1669556" y="2322252"/>
            <a:ext cx="707851" cy="451418"/>
          </a:xfrm>
          <a:prstGeom prst="ellipse">
            <a:avLst/>
          </a:pr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742950" marR="0" indent="-2857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628C"/>
              </a:buClr>
              <a:buSzTx/>
              <a:buFont typeface="Arial" charset="0"/>
              <a:buChar char="●"/>
              <a:tabLst/>
            </a:pPr>
            <a:endParaRPr kumimoji="0" lang="en-GB" sz="2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omic Sans MS" panose="030F0702030302020204" pitchFamily="66" charset="0"/>
            </a:endParaRPr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689BD83A-1826-437A-8397-AC762D7AD9C8}"/>
              </a:ext>
            </a:extLst>
          </p:cNvPr>
          <p:cNvSpPr/>
          <p:nvPr/>
        </p:nvSpPr>
        <p:spPr bwMode="auto">
          <a:xfrm rot="2685370">
            <a:off x="2052385" y="1873324"/>
            <a:ext cx="707851" cy="451418"/>
          </a:xfrm>
          <a:prstGeom prst="ellipse">
            <a:avLst/>
          </a:pr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742950" marR="0" indent="-2857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628C"/>
              </a:buClr>
              <a:buSzTx/>
              <a:buFont typeface="Arial" charset="0"/>
              <a:buChar char="●"/>
              <a:tabLst/>
            </a:pPr>
            <a:endParaRPr kumimoji="0" lang="en-GB" sz="2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omic Sans MS" panose="030F0702030302020204" pitchFamily="66" charset="0"/>
            </a:endParaRPr>
          </a:p>
        </p:txBody>
      </p:sp>
      <p:pic>
        <p:nvPicPr>
          <p:cNvPr id="19" name="Picture 18">
            <a:extLst>
              <a:ext uri="{FF2B5EF4-FFF2-40B4-BE49-F238E27FC236}">
                <a16:creationId xmlns:a16="http://schemas.microsoft.com/office/drawing/2014/main" id="{74246C00-3423-4832-A8BC-389638D65D9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0111" y="1901372"/>
            <a:ext cx="471718" cy="538156"/>
          </a:xfrm>
          <a:prstGeom prst="rect">
            <a:avLst/>
          </a:prstGeom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C2EB2639-76F8-4636-9418-9D46330A021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3584" y="1800163"/>
            <a:ext cx="471718" cy="538156"/>
          </a:xfrm>
          <a:prstGeom prst="rect">
            <a:avLst/>
          </a:prstGeom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C7ABB002-D411-4FDF-A940-BE3A0C006D0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1310" y="1722697"/>
            <a:ext cx="471718" cy="538156"/>
          </a:xfrm>
          <a:prstGeom prst="rect">
            <a:avLst/>
          </a:prstGeom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CA4ED393-45A4-452B-925E-BE51BC920A5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6825" y="2212721"/>
            <a:ext cx="471718" cy="538156"/>
          </a:xfrm>
          <a:prstGeom prst="rect">
            <a:avLst/>
          </a:prstGeom>
        </p:spPr>
      </p:pic>
      <p:pic>
        <p:nvPicPr>
          <p:cNvPr id="23" name="Picture 22">
            <a:extLst>
              <a:ext uri="{FF2B5EF4-FFF2-40B4-BE49-F238E27FC236}">
                <a16:creationId xmlns:a16="http://schemas.microsoft.com/office/drawing/2014/main" id="{2C50621D-3DFF-4B51-8F06-9AC88840289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560778">
            <a:off x="1803358" y="2142934"/>
            <a:ext cx="471718" cy="538156"/>
          </a:xfrm>
          <a:prstGeom prst="rect">
            <a:avLst/>
          </a:prstGeom>
        </p:spPr>
      </p:pic>
      <p:pic>
        <p:nvPicPr>
          <p:cNvPr id="24" name="Picture 23">
            <a:extLst>
              <a:ext uri="{FF2B5EF4-FFF2-40B4-BE49-F238E27FC236}">
                <a16:creationId xmlns:a16="http://schemas.microsoft.com/office/drawing/2014/main" id="{EA98BB20-3E13-45DD-8501-17AA40BCAEA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9800000">
            <a:off x="1761539" y="2386305"/>
            <a:ext cx="471718" cy="538156"/>
          </a:xfrm>
          <a:prstGeom prst="rect">
            <a:avLst/>
          </a:prstGeom>
        </p:spPr>
      </p:pic>
      <p:pic>
        <p:nvPicPr>
          <p:cNvPr id="25" name="Picture 24">
            <a:extLst>
              <a:ext uri="{FF2B5EF4-FFF2-40B4-BE49-F238E27FC236}">
                <a16:creationId xmlns:a16="http://schemas.microsoft.com/office/drawing/2014/main" id="{72CD04F5-CA2E-458A-974F-554E9809CF4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9800000">
            <a:off x="1178965" y="2295107"/>
            <a:ext cx="471718" cy="538156"/>
          </a:xfrm>
          <a:prstGeom prst="rect">
            <a:avLst/>
          </a:prstGeom>
        </p:spPr>
      </p:pic>
      <p:pic>
        <p:nvPicPr>
          <p:cNvPr id="26" name="Picture 25">
            <a:extLst>
              <a:ext uri="{FF2B5EF4-FFF2-40B4-BE49-F238E27FC236}">
                <a16:creationId xmlns:a16="http://schemas.microsoft.com/office/drawing/2014/main" id="{0E6BEA76-B006-4DBF-93D6-3286863D3FB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9800000">
            <a:off x="1103808" y="2006443"/>
            <a:ext cx="471718" cy="538156"/>
          </a:xfrm>
          <a:prstGeom prst="rect">
            <a:avLst/>
          </a:prstGeom>
        </p:spPr>
      </p:pic>
      <p:pic>
        <p:nvPicPr>
          <p:cNvPr id="27" name="Picture 26">
            <a:extLst>
              <a:ext uri="{FF2B5EF4-FFF2-40B4-BE49-F238E27FC236}">
                <a16:creationId xmlns:a16="http://schemas.microsoft.com/office/drawing/2014/main" id="{E891408B-E141-483C-BC60-55CE7400DD9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9800000">
            <a:off x="1434520" y="1671947"/>
            <a:ext cx="471718" cy="538156"/>
          </a:xfrm>
          <a:prstGeom prst="rect">
            <a:avLst/>
          </a:prstGeom>
        </p:spPr>
      </p:pic>
      <p:pic>
        <p:nvPicPr>
          <p:cNvPr id="28" name="Picture 27">
            <a:extLst>
              <a:ext uri="{FF2B5EF4-FFF2-40B4-BE49-F238E27FC236}">
                <a16:creationId xmlns:a16="http://schemas.microsoft.com/office/drawing/2014/main" id="{E08798F7-370F-4602-A06B-B2EE145ABF3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9800000">
            <a:off x="2272283" y="1957843"/>
            <a:ext cx="471718" cy="538156"/>
          </a:xfrm>
          <a:prstGeom prst="rect">
            <a:avLst/>
          </a:prstGeom>
        </p:spPr>
      </p:pic>
      <p:pic>
        <p:nvPicPr>
          <p:cNvPr id="32" name="Picture 31">
            <a:extLst>
              <a:ext uri="{FF2B5EF4-FFF2-40B4-BE49-F238E27FC236}">
                <a16:creationId xmlns:a16="http://schemas.microsoft.com/office/drawing/2014/main" id="{616316FD-5542-4193-9E3C-B5C2CC291DF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7918729">
            <a:off x="1539324" y="1917270"/>
            <a:ext cx="471720" cy="538158"/>
          </a:xfrm>
          <a:prstGeom prst="rect">
            <a:avLst/>
          </a:prstGeom>
        </p:spPr>
      </p:pic>
      <p:sp>
        <p:nvSpPr>
          <p:cNvPr id="33" name="Rectangle 32">
            <a:extLst>
              <a:ext uri="{FF2B5EF4-FFF2-40B4-BE49-F238E27FC236}">
                <a16:creationId xmlns:a16="http://schemas.microsoft.com/office/drawing/2014/main" id="{440203C2-C321-4B04-9B6A-B2DEBD51D53B}"/>
              </a:ext>
            </a:extLst>
          </p:cNvPr>
          <p:cNvSpPr/>
          <p:nvPr/>
        </p:nvSpPr>
        <p:spPr>
          <a:xfrm>
            <a:off x="2709567" y="4810607"/>
            <a:ext cx="408637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12 divided into groups of 2</a:t>
            </a:r>
            <a:endParaRPr lang="en-GB" sz="2400" dirty="0"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4" name="Rectangle 33">
                <a:extLst>
                  <a:ext uri="{FF2B5EF4-FFF2-40B4-BE49-F238E27FC236}">
                    <a16:creationId xmlns:a16="http://schemas.microsoft.com/office/drawing/2014/main" id="{26F5AB06-6BBD-444B-BFE3-84119916B2FA}"/>
                  </a:ext>
                </a:extLst>
              </p:cNvPr>
              <p:cNvSpPr/>
              <p:nvPr/>
            </p:nvSpPr>
            <p:spPr>
              <a:xfrm>
                <a:off x="3882964" y="5418863"/>
                <a:ext cx="1739579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GB" sz="2400" dirty="0">
                    <a:latin typeface="Comic Sans MS" panose="030F0702030302020204" pitchFamily="66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12 ÷ 2 </a:t>
                </a:r>
                <a14:m>
                  <m:oMath xmlns:m="http://schemas.openxmlformats.org/officeDocument/2006/math">
                    <m:r>
                      <a:rPr lang="en-GB" sz="2400" i="1" dirty="0" smtClean="0"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=</m:t>
                    </m:r>
                  </m:oMath>
                </a14:m>
                <a:r>
                  <a:rPr lang="en-GB" sz="2400" dirty="0">
                    <a:latin typeface="Comic Sans MS" panose="030F0702030302020204" pitchFamily="66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6 </a:t>
                </a:r>
                <a:endParaRPr lang="en-GB" sz="24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34" name="Rectangle 33">
                <a:extLst>
                  <a:ext uri="{FF2B5EF4-FFF2-40B4-BE49-F238E27FC236}">
                    <a16:creationId xmlns:a16="http://schemas.microsoft.com/office/drawing/2014/main" id="{26F5AB06-6BBD-444B-BFE3-84119916B2FA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82964" y="5418863"/>
                <a:ext cx="1739579" cy="461665"/>
              </a:xfrm>
              <a:prstGeom prst="rect">
                <a:avLst/>
              </a:prstGeom>
              <a:blipFill>
                <a:blip r:embed="rId7"/>
                <a:stretch>
                  <a:fillRect l="-5614" t="-10526" r="-4211" b="-3026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39" name="Picture 38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1079842" y="76623"/>
            <a:ext cx="1375243" cy="1695927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2EDE935F-35DF-46FF-B489-3AE20DA3B6FF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22041" y="3017318"/>
            <a:ext cx="1800718" cy="1676526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24C94743-006B-4916-AB56-6C246A626E7D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16730" y="3024668"/>
            <a:ext cx="1800718" cy="1676526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6BE4158D-ABF3-4CD0-9F98-95CFAE8C64F3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19" y="3017318"/>
            <a:ext cx="1800718" cy="1676526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8649029C-4E3D-4817-9296-1E2F04C33574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27352" y="3027292"/>
            <a:ext cx="1800718" cy="1676526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15E0C465-F3E1-47DC-B004-92440A99DA9E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32663" y="3023781"/>
            <a:ext cx="1800718" cy="1676526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4FA11C8C-0F80-4A77-82DD-EEE043D323C2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37974" y="3023781"/>
            <a:ext cx="1800718" cy="1676526"/>
          </a:xfrm>
          <a:prstGeom prst="rect">
            <a:avLst/>
          </a:prstGeom>
        </p:spPr>
      </p:pic>
      <p:pic>
        <p:nvPicPr>
          <p:cNvPr id="42" name="Picture 41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129339" y="1476841"/>
            <a:ext cx="747045" cy="747045"/>
          </a:xfrm>
          <a:prstGeom prst="rect">
            <a:avLst/>
          </a:prstGeom>
        </p:spPr>
      </p:pic>
      <p:sp>
        <p:nvSpPr>
          <p:cNvPr id="43" name="TextBox 42"/>
          <p:cNvSpPr txBox="1"/>
          <p:nvPr/>
        </p:nvSpPr>
        <p:spPr>
          <a:xfrm>
            <a:off x="5432183" y="1674282"/>
            <a:ext cx="209513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latin typeface="Comic Sans MS" panose="030F0702030302020204" pitchFamily="66" charset="0"/>
                <a:cs typeface="Calibri" panose="020F0502020204030204" pitchFamily="34" charset="0"/>
              </a:rPr>
              <a:t>Have a think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3269898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2.22222E-6 L 0.01198 0.2 " pathEditMode="relative" rAng="0" ptsTypes="AA">
                                      <p:cBhvr>
                                        <p:cTn id="25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90" y="10000"/>
                                    </p:animMotion>
                                  </p:childTnLst>
                                </p:cTn>
                              </p:par>
                              <p:par>
                                <p:cTn id="26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38889E-6 4.44444E-6 L 0.01632 0.22152 " pathEditMode="relative" rAng="0" ptsTypes="AA">
                                      <p:cBhvr>
                                        <p:cTn id="27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16" y="11065"/>
                                    </p:animMotion>
                                  </p:childTnLst>
                                </p:cTn>
                              </p:par>
                              <p:par>
                                <p:cTn id="2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00"/>
                            </p:stCondLst>
                            <p:childTnLst>
                              <p:par>
                                <p:cTn id="37" presetID="42" presetClass="path" presetSubtype="0" accel="50000" decel="50000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animMotion origin="layout" path="M -1.94444E-6 4.81481E-6 L 0.13594 0.26273 " pathEditMode="relative" rAng="0" ptsTypes="AA">
                                      <p:cBhvr>
                                        <p:cTn id="38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788" y="13125"/>
                                    </p:animMotion>
                                  </p:childTnLst>
                                </p:cTn>
                              </p:par>
                              <p:par>
                                <p:cTn id="39" presetID="42" presetClass="path" presetSubtype="0" accel="50000" decel="50000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animMotion origin="layout" path="M 3.88889E-6 -3.7037E-7 L 0.1342 0.26782 " pathEditMode="relative" rAng="0" ptsTypes="AA">
                                      <p:cBhvr>
                                        <p:cTn id="40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701" y="13380"/>
                                    </p:animMotion>
                                  </p:childTnLst>
                                </p:cTn>
                              </p:par>
                              <p:par>
                                <p:cTn id="41" presetID="10" presetClass="exit" presetSubtype="0" fill="hold" grpId="1" nodeType="withEffect">
                                  <p:stCondLst>
                                    <p:cond delay="25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500"/>
                            </p:stCondLst>
                            <p:childTnLst>
                              <p:par>
                                <p:cTn id="50" presetID="42" presetClass="path" presetSubtype="0" accel="50000" decel="50000" fill="hold" nodeType="afterEffect">
                                  <p:stCondLst>
                                    <p:cond delay="200"/>
                                  </p:stCondLst>
                                  <p:childTnLst>
                                    <p:animMotion origin="layout" path="M 2.5E-6 -2.59259E-6 L 0.23802 0.20787 " pathEditMode="relative" rAng="0" ptsTypes="AA">
                                      <p:cBhvr>
                                        <p:cTn id="51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892" y="10394"/>
                                    </p:animMotion>
                                  </p:childTnLst>
                                </p:cTn>
                              </p:par>
                              <p:par>
                                <p:cTn id="52" presetID="42" presetClass="path" presetSubtype="0" accel="50000" decel="50000" fill="hold" nodeType="withEffect">
                                  <p:stCondLst>
                                    <p:cond delay="200"/>
                                  </p:stCondLst>
                                  <p:childTnLst>
                                    <p:animMotion origin="layout" path="M -4.16667E-6 -2.96296E-6 L 0.20625 0.25348 " pathEditMode="relative" rAng="0" ptsTypes="AA">
                                      <p:cBhvr>
                                        <p:cTn id="53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312" y="12662"/>
                                    </p:animMotion>
                                  </p:childTnLst>
                                </p:cTn>
                              </p:par>
                              <p:par>
                                <p:cTn id="54" presetID="10" presetClass="exit" presetSubtype="0" fill="hold" grpId="1" nodeType="withEffect">
                                  <p:stCondLst>
                                    <p:cond delay="25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500"/>
                            </p:stCondLst>
                            <p:childTnLst>
                              <p:par>
                                <p:cTn id="66" presetID="42" presetClass="path" presetSubtype="0" accel="50000" decel="50000" fill="hold" nodeType="afterEffect">
                                  <p:stCondLst>
                                    <p:cond delay="200"/>
                                  </p:stCondLst>
                                  <p:childTnLst>
                                    <p:animMotion origin="layout" path="M 1.11111E-6 -3.7037E-7 L 0.29948 0.30394 " pathEditMode="relative" rAng="0" ptsTypes="AA">
                                      <p:cBhvr>
                                        <p:cTn id="67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965" y="15185"/>
                                    </p:animMotion>
                                  </p:childTnLst>
                                </p:cTn>
                              </p:par>
                              <p:par>
                                <p:cTn id="68" presetID="42" presetClass="path" presetSubtype="0" accel="50000" decel="50000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animMotion origin="layout" path="M 2.77778E-6 0 L 0.3276 0.26296 " pathEditMode="relative" rAng="0" ptsTypes="AA">
                                      <p:cBhvr>
                                        <p:cTn id="69" dur="2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372" y="13148"/>
                                    </p:animMotion>
                                  </p:childTnLst>
                                </p:cTn>
                              </p:par>
                              <p:par>
                                <p:cTn id="70" presetID="10" presetClass="exit" presetSubtype="0" fill="hold" grpId="1" nodeType="withEffect">
                                  <p:stCondLst>
                                    <p:cond delay="25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500"/>
                            </p:stCondLst>
                            <p:childTnLst>
                              <p:par>
                                <p:cTn id="82" presetID="42" presetClass="path" presetSubtype="0" accel="50000" decel="50000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animMotion origin="layout" path="M -2.77778E-6 2.96296E-6 L 0.43907 0.19444 " pathEditMode="relative" rAng="0" ptsTypes="AA">
                                      <p:cBhvr>
                                        <p:cTn id="83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1944" y="9722"/>
                                    </p:animMotion>
                                  </p:childTnLst>
                                </p:cTn>
                              </p:par>
                              <p:par>
                                <p:cTn id="84" presetID="42" presetClass="path" presetSubtype="0" accel="50000" decel="50000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animMotion origin="layout" path="M 3.33333E-6 -3.7037E-7 L 0.39652 0.22986 " pathEditMode="relative" rAng="0" ptsTypes="AA">
                                      <p:cBhvr>
                                        <p:cTn id="85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826" y="11481"/>
                                    </p:animMotion>
                                  </p:childTnLst>
                                </p:cTn>
                              </p:par>
                              <p:par>
                                <p:cTn id="86" presetID="10" presetClass="exit" presetSubtype="0" fill="hold" grpId="1" nodeType="withEffect">
                                  <p:stCondLst>
                                    <p:cond delay="25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>
                            <p:stCondLst>
                              <p:cond delay="500"/>
                            </p:stCondLst>
                            <p:childTnLst>
                              <p:par>
                                <p:cTn id="98" presetID="42" presetClass="path" presetSubtype="0" accel="50000" decel="50000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animMotion origin="layout" path="M 4.44444E-6 2.96296E-6 L 0.51527 0.25694 " pathEditMode="relative" rAng="0" ptsTypes="AA">
                                      <p:cBhvr>
                                        <p:cTn id="99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5764" y="12847"/>
                                    </p:animMotion>
                                  </p:childTnLst>
                                </p:cTn>
                              </p:par>
                              <p:par>
                                <p:cTn id="100" presetID="42" presetClass="path" presetSubtype="0" accel="50000" decel="50000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animMotion origin="layout" path="M 0 2.22222E-6 L 0.49826 0.27778 " pathEditMode="relative" rAng="0" ptsTypes="AA">
                                      <p:cBhvr>
                                        <p:cTn id="101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4913" y="13889"/>
                                    </p:animMotion>
                                  </p:childTnLst>
                                </p:cTn>
                              </p:par>
                              <p:par>
                                <p:cTn id="102" presetID="10" presetClass="exit" presetSubtype="0" fill="hold" grpId="1" nodeType="withEffect">
                                  <p:stCondLst>
                                    <p:cond delay="25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9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4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3" grpId="1" animBg="1"/>
      <p:bldP spid="14" grpId="0" animBg="1"/>
      <p:bldP spid="14" grpId="1" animBg="1"/>
      <p:bldP spid="15" grpId="0" animBg="1"/>
      <p:bldP spid="15" grpId="1" animBg="1"/>
      <p:bldP spid="16" grpId="0" animBg="1"/>
      <p:bldP spid="16" grpId="1" animBg="1"/>
      <p:bldP spid="17" grpId="0" animBg="1"/>
      <p:bldP spid="17" grpId="1" animBg="1"/>
      <p:bldP spid="33" grpId="0"/>
      <p:bldP spid="34" grpId="0"/>
      <p:bldP spid="43" grpId="0"/>
      <p:bldP spid="43" grpId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4" name="Picture 83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6329"/>
          <a:stretch/>
        </p:blipFill>
        <p:spPr>
          <a:xfrm>
            <a:off x="754578" y="3808261"/>
            <a:ext cx="5464985" cy="423098"/>
          </a:xfrm>
          <a:prstGeom prst="rect">
            <a:avLst/>
          </a:prstGeom>
        </p:spPr>
      </p:pic>
      <p:pic>
        <p:nvPicPr>
          <p:cNvPr id="79" name="Picture 78">
            <a:extLst>
              <a:ext uri="{FF2B5EF4-FFF2-40B4-BE49-F238E27FC236}">
                <a16:creationId xmlns:a16="http://schemas.microsoft.com/office/drawing/2014/main" id="{F34F2362-CC68-4D58-907F-F0FAB777048B}"/>
              </a:ext>
            </a:extLst>
          </p:cNvPr>
          <p:cNvPicPr>
            <a:picLocks noChangeAspect="1"/>
          </p:cNvPicPr>
          <p:nvPr/>
        </p:nvPicPr>
        <p:blipFill>
          <a:blip r:embed="rId4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05973" y="501066"/>
            <a:ext cx="2437167" cy="1549720"/>
          </a:xfrm>
          <a:prstGeom prst="rect">
            <a:avLst/>
          </a:prstGeom>
        </p:spPr>
      </p:pic>
      <p:pic>
        <p:nvPicPr>
          <p:cNvPr id="80" name="Picture 79">
            <a:extLst>
              <a:ext uri="{FF2B5EF4-FFF2-40B4-BE49-F238E27FC236}">
                <a16:creationId xmlns:a16="http://schemas.microsoft.com/office/drawing/2014/main" id="{C87F0946-CF58-4604-B872-E1281670FAC2}"/>
              </a:ext>
            </a:extLst>
          </p:cNvPr>
          <p:cNvPicPr>
            <a:picLocks noChangeAspect="1"/>
          </p:cNvPicPr>
          <p:nvPr/>
        </p:nvPicPr>
        <p:blipFill>
          <a:blip r:embed="rId5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0663" y="455297"/>
            <a:ext cx="2243065" cy="1652784"/>
          </a:xfrm>
          <a:prstGeom prst="rect">
            <a:avLst/>
          </a:prstGeom>
        </p:spPr>
      </p:pic>
      <p:pic>
        <p:nvPicPr>
          <p:cNvPr id="49" name="Picture 48">
            <a:extLst>
              <a:ext uri="{FF2B5EF4-FFF2-40B4-BE49-F238E27FC236}">
                <a16:creationId xmlns:a16="http://schemas.microsoft.com/office/drawing/2014/main" id="{A25B7229-3241-468F-9B2B-579994353A34}"/>
              </a:ext>
            </a:extLst>
          </p:cNvPr>
          <p:cNvPicPr>
            <a:picLocks noChangeAspect="1"/>
          </p:cNvPicPr>
          <p:nvPr/>
        </p:nvPicPr>
        <p:blipFill>
          <a:blip r:embed="rId6">
            <a:duotone>
              <a:prstClr val="black"/>
              <a:schemeClr val="accent5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44717" y="435101"/>
            <a:ext cx="2281048" cy="1616458"/>
          </a:xfrm>
          <a:prstGeom prst="rect">
            <a:avLst/>
          </a:prstGeom>
        </p:spPr>
      </p:pic>
      <p:pic>
        <p:nvPicPr>
          <p:cNvPr id="50" name="Picture 49">
            <a:extLst>
              <a:ext uri="{FF2B5EF4-FFF2-40B4-BE49-F238E27FC236}">
                <a16:creationId xmlns:a16="http://schemas.microsoft.com/office/drawing/2014/main" id="{668DFA4C-C7D5-43BB-AB36-EF14D76BB84F}"/>
              </a:ext>
            </a:extLst>
          </p:cNvPr>
          <p:cNvPicPr>
            <a:picLocks noChangeAspect="1"/>
          </p:cNvPicPr>
          <p:nvPr/>
        </p:nvPicPr>
        <p:blipFill rotWithShape="1"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79175" y="3333804"/>
            <a:ext cx="2161802" cy="564221"/>
          </a:xfrm>
          <a:prstGeom prst="rect">
            <a:avLst/>
          </a:prstGeom>
        </p:spPr>
      </p:pic>
      <p:sp>
        <p:nvSpPr>
          <p:cNvPr id="52" name="TextBox 51">
            <a:extLst>
              <a:ext uri="{FF2B5EF4-FFF2-40B4-BE49-F238E27FC236}">
                <a16:creationId xmlns:a16="http://schemas.microsoft.com/office/drawing/2014/main" id="{75F6D293-0B16-43A2-969F-DD7F0E45FBF6}"/>
              </a:ext>
            </a:extLst>
          </p:cNvPr>
          <p:cNvSpPr txBox="1"/>
          <p:nvPr/>
        </p:nvSpPr>
        <p:spPr bwMode="auto">
          <a:xfrm>
            <a:off x="5161766" y="4107353"/>
            <a:ext cx="56942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457200" indent="-457200">
              <a:buClr>
                <a:srgbClr val="82CBDD"/>
              </a:buClr>
            </a:pPr>
            <a:r>
              <a:rPr lang="en-GB" sz="2400" dirty="0">
                <a:latin typeface="Comic Sans MS" panose="030F0702030302020204" pitchFamily="66" charset="0"/>
                <a:ea typeface="Myriad Pro Semibold" charset="0"/>
                <a:cs typeface="Myriad Pro Semibold" charset="0"/>
              </a:rPr>
              <a:t>10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A0A2E0C1-409A-4C60-ACE7-3D158F5DABFC}"/>
              </a:ext>
            </a:extLst>
          </p:cNvPr>
          <p:cNvSpPr txBox="1"/>
          <p:nvPr/>
        </p:nvSpPr>
        <p:spPr bwMode="auto">
          <a:xfrm>
            <a:off x="2969252" y="4107353"/>
            <a:ext cx="56942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457200" indent="-457200" algn="ctr">
              <a:buClr>
                <a:srgbClr val="82CBDD"/>
              </a:buClr>
            </a:pPr>
            <a:r>
              <a:rPr lang="en-GB" sz="2400" dirty="0">
                <a:latin typeface="Comic Sans MS" panose="030F0702030302020204" pitchFamily="66" charset="0"/>
                <a:ea typeface="Myriad Pro Semibold" charset="0"/>
                <a:cs typeface="Myriad Pro Semibold" charset="0"/>
              </a:rPr>
              <a:t>5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1003E6E3-C5C4-43DA-BE87-337C26A1FB6A}"/>
              </a:ext>
            </a:extLst>
          </p:cNvPr>
          <p:cNvSpPr txBox="1"/>
          <p:nvPr/>
        </p:nvSpPr>
        <p:spPr bwMode="auto">
          <a:xfrm>
            <a:off x="805223" y="4107353"/>
            <a:ext cx="56942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457200" indent="-457200" algn="ctr">
              <a:buClr>
                <a:srgbClr val="82CBDD"/>
              </a:buClr>
            </a:pPr>
            <a:r>
              <a:rPr lang="en-GB" sz="2400" dirty="0">
                <a:latin typeface="Comic Sans MS" panose="030F0702030302020204" pitchFamily="66" charset="0"/>
                <a:ea typeface="Myriad Pro Semibold" charset="0"/>
                <a:cs typeface="Myriad Pro Semibold" charset="0"/>
              </a:rPr>
              <a:t>0</a:t>
            </a: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62B199BD-E019-40AE-BFE6-8C904C152DF5}"/>
              </a:ext>
            </a:extLst>
          </p:cNvPr>
          <p:cNvSpPr txBox="1"/>
          <p:nvPr/>
        </p:nvSpPr>
        <p:spPr bwMode="auto">
          <a:xfrm>
            <a:off x="7285321" y="4107353"/>
            <a:ext cx="56942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457200" indent="-457200" algn="ctr">
              <a:buClr>
                <a:srgbClr val="82CBDD"/>
              </a:buClr>
            </a:pPr>
            <a:r>
              <a:rPr lang="en-GB" sz="2400" dirty="0">
                <a:latin typeface="Comic Sans MS" panose="030F0702030302020204" pitchFamily="66" charset="0"/>
                <a:ea typeface="Myriad Pro Semibold" charset="0"/>
                <a:cs typeface="Myriad Pro Semibold" charset="0"/>
              </a:rPr>
              <a:t>15</a:t>
            </a:r>
          </a:p>
        </p:txBody>
      </p:sp>
      <p:pic>
        <p:nvPicPr>
          <p:cNvPr id="56" name="Picture 55">
            <a:extLst>
              <a:ext uri="{FF2B5EF4-FFF2-40B4-BE49-F238E27FC236}">
                <a16:creationId xmlns:a16="http://schemas.microsoft.com/office/drawing/2014/main" id="{6117589D-F753-400E-AA0C-063EB663276D}"/>
              </a:ext>
            </a:extLst>
          </p:cNvPr>
          <p:cNvPicPr>
            <a:picLocks noChangeAspect="1"/>
          </p:cNvPicPr>
          <p:nvPr/>
        </p:nvPicPr>
        <p:blipFill rotWithShape="1"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240977" y="3323652"/>
            <a:ext cx="2161802" cy="564221"/>
          </a:xfrm>
          <a:prstGeom prst="rect">
            <a:avLst/>
          </a:prstGeom>
        </p:spPr>
      </p:pic>
      <p:pic>
        <p:nvPicPr>
          <p:cNvPr id="57" name="Picture 56">
            <a:extLst>
              <a:ext uri="{FF2B5EF4-FFF2-40B4-BE49-F238E27FC236}">
                <a16:creationId xmlns:a16="http://schemas.microsoft.com/office/drawing/2014/main" id="{BD55269F-9B30-415D-B221-0889E2545B15}"/>
              </a:ext>
            </a:extLst>
          </p:cNvPr>
          <p:cNvPicPr>
            <a:picLocks noChangeAspect="1"/>
          </p:cNvPicPr>
          <p:nvPr/>
        </p:nvPicPr>
        <p:blipFill rotWithShape="1"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446476" y="3319571"/>
            <a:ext cx="2161802" cy="564221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58" name="Rectangle 57">
                <a:extLst>
                  <a:ext uri="{FF2B5EF4-FFF2-40B4-BE49-F238E27FC236}">
                    <a16:creationId xmlns:a16="http://schemas.microsoft.com/office/drawing/2014/main" id="{C50DE561-3195-4B6F-9616-0DFB11C7F0D7}"/>
                  </a:ext>
                </a:extLst>
              </p:cNvPr>
              <p:cNvSpPr/>
              <p:nvPr/>
            </p:nvSpPr>
            <p:spPr>
              <a:xfrm>
                <a:off x="3257898" y="4609238"/>
                <a:ext cx="2682145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GB" sz="2400" dirty="0">
                    <a:latin typeface="Comic Sans MS" panose="030F0702030302020204" pitchFamily="66" charset="0"/>
                  </a:rPr>
                  <a:t>15 </a:t>
                </a:r>
                <a14:m>
                  <m:oMath xmlns:m="http://schemas.openxmlformats.org/officeDocument/2006/math">
                    <m:r>
                      <a:rPr lang="en-GB" sz="2400" i="1" dirty="0" smtClean="0">
                        <a:latin typeface="Cambria Math" panose="02040503050406030204" pitchFamily="18" charset="0"/>
                      </a:rPr>
                      <m:t>–</m:t>
                    </m:r>
                  </m:oMath>
                </a14:m>
                <a:r>
                  <a:rPr lang="en-GB" sz="2400" dirty="0">
                    <a:latin typeface="Comic Sans MS" panose="030F0702030302020204" pitchFamily="66" charset="0"/>
                  </a:rPr>
                  <a:t> 5 </a:t>
                </a:r>
                <a14:m>
                  <m:oMath xmlns:m="http://schemas.openxmlformats.org/officeDocument/2006/math">
                    <m:r>
                      <a:rPr lang="en-GB" sz="2400" i="1" dirty="0" smtClean="0">
                        <a:latin typeface="Cambria Math" panose="02040503050406030204" pitchFamily="18" charset="0"/>
                      </a:rPr>
                      <m:t>–</m:t>
                    </m:r>
                  </m:oMath>
                </a14:m>
                <a:r>
                  <a:rPr lang="en-GB" sz="2400" dirty="0">
                    <a:latin typeface="Comic Sans MS" panose="030F0702030302020204" pitchFamily="66" charset="0"/>
                  </a:rPr>
                  <a:t> 5 </a:t>
                </a:r>
                <a14:m>
                  <m:oMath xmlns:m="http://schemas.openxmlformats.org/officeDocument/2006/math">
                    <m:r>
                      <a:rPr lang="en-GB" sz="2400" i="1" dirty="0" smtClean="0">
                        <a:latin typeface="Cambria Math" panose="02040503050406030204" pitchFamily="18" charset="0"/>
                      </a:rPr>
                      <m:t>–</m:t>
                    </m:r>
                  </m:oMath>
                </a14:m>
                <a:r>
                  <a:rPr lang="en-GB" sz="2400" dirty="0">
                    <a:latin typeface="Comic Sans MS" panose="030F0702030302020204" pitchFamily="66" charset="0"/>
                  </a:rPr>
                  <a:t> 5 </a:t>
                </a:r>
                <a14:m>
                  <m:oMath xmlns:m="http://schemas.openxmlformats.org/officeDocument/2006/math">
                    <m:r>
                      <a:rPr lang="en-GB" sz="2400" i="1" dirty="0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400" dirty="0">
                    <a:latin typeface="Comic Sans MS" panose="030F0702030302020204" pitchFamily="66" charset="0"/>
                  </a:rPr>
                  <a:t> 0</a:t>
                </a:r>
              </a:p>
            </p:txBody>
          </p:sp>
        </mc:Choice>
        <mc:Fallback xmlns="">
          <p:sp>
            <p:nvSpPr>
              <p:cNvPr id="58" name="Rectangle 57">
                <a:extLst>
                  <a:ext uri="{FF2B5EF4-FFF2-40B4-BE49-F238E27FC236}">
                    <a16:creationId xmlns:a16="http://schemas.microsoft.com/office/drawing/2014/main" id="{C50DE561-3195-4B6F-9616-0DFB11C7F0D7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57898" y="4609238"/>
                <a:ext cx="2682145" cy="461665"/>
              </a:xfrm>
              <a:prstGeom prst="rect">
                <a:avLst/>
              </a:prstGeom>
              <a:blipFill>
                <a:blip r:embed="rId11"/>
                <a:stretch>
                  <a:fillRect l="-3409" t="-10526" r="-2727" b="-2894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9" name="Rectangle 58">
                <a:extLst>
                  <a:ext uri="{FF2B5EF4-FFF2-40B4-BE49-F238E27FC236}">
                    <a16:creationId xmlns:a16="http://schemas.microsoft.com/office/drawing/2014/main" id="{02FE37F0-C14D-491C-A990-D848294C3955}"/>
                  </a:ext>
                </a:extLst>
              </p:cNvPr>
              <p:cNvSpPr/>
              <p:nvPr/>
            </p:nvSpPr>
            <p:spPr>
              <a:xfrm>
                <a:off x="3717960" y="5060117"/>
                <a:ext cx="1709122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400" dirty="0">
                    <a:latin typeface="Comic Sans MS" panose="030F0702030302020204" pitchFamily="66" charset="0"/>
                  </a:rPr>
                  <a:t>15 </a:t>
                </a:r>
                <a14:m>
                  <m:oMath xmlns:m="http://schemas.openxmlformats.org/officeDocument/2006/math">
                    <m:r>
                      <a:rPr lang="en-US" sz="2400" i="1" dirty="0" smtClean="0">
                        <a:latin typeface="Cambria Math" panose="02040503050406030204" pitchFamily="18" charset="0"/>
                      </a:rPr>
                      <m:t>÷</m:t>
                    </m:r>
                  </m:oMath>
                </a14:m>
                <a:r>
                  <a:rPr lang="en-US" sz="2400" dirty="0">
                    <a:latin typeface="Comic Sans MS" panose="030F0702030302020204" pitchFamily="66" charset="0"/>
                  </a:rPr>
                  <a:t> 5 </a:t>
                </a:r>
                <a14:m>
                  <m:oMath xmlns:m="http://schemas.openxmlformats.org/officeDocument/2006/math">
                    <m:r>
                      <a:rPr lang="en-US" sz="2400" i="1" dirty="0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US" sz="2400" dirty="0">
                    <a:latin typeface="Comic Sans MS" panose="030F0702030302020204" pitchFamily="66" charset="0"/>
                  </a:rPr>
                  <a:t> 3</a:t>
                </a:r>
                <a:endParaRPr lang="en-GB" sz="24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59" name="Rectangle 58">
                <a:extLst>
                  <a:ext uri="{FF2B5EF4-FFF2-40B4-BE49-F238E27FC236}">
                    <a16:creationId xmlns:a16="http://schemas.microsoft.com/office/drawing/2014/main" id="{02FE37F0-C14D-491C-A990-D848294C3955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17960" y="5060117"/>
                <a:ext cx="1709122" cy="461665"/>
              </a:xfrm>
              <a:prstGeom prst="rect">
                <a:avLst/>
              </a:prstGeom>
              <a:blipFill>
                <a:blip r:embed="rId12"/>
                <a:stretch>
                  <a:fillRect l="-5714" t="-10526" r="-4643" b="-2894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0" name="Rectangle 59">
            <a:extLst>
              <a:ext uri="{FF2B5EF4-FFF2-40B4-BE49-F238E27FC236}">
                <a16:creationId xmlns:a16="http://schemas.microsoft.com/office/drawing/2014/main" id="{B3FA0899-F853-4767-ABC2-80C9DCD022BB}"/>
              </a:ext>
            </a:extLst>
          </p:cNvPr>
          <p:cNvSpPr/>
          <p:nvPr/>
        </p:nvSpPr>
        <p:spPr>
          <a:xfrm>
            <a:off x="1795286" y="5499093"/>
            <a:ext cx="591219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>
                <a:latin typeface="Comic Sans MS" panose="030F0702030302020204" pitchFamily="66" charset="0"/>
              </a:rPr>
              <a:t>15 divided into groups of 5 is equal to 3.</a:t>
            </a:r>
            <a:endParaRPr lang="en-GB" sz="2400" dirty="0">
              <a:latin typeface="Comic Sans MS" panose="030F0702030302020204" pitchFamily="66" charset="0"/>
            </a:endParaRPr>
          </a:p>
        </p:txBody>
      </p:sp>
      <p:pic>
        <p:nvPicPr>
          <p:cNvPr id="61" name="Picture 60">
            <a:extLst>
              <a:ext uri="{FF2B5EF4-FFF2-40B4-BE49-F238E27FC236}">
                <a16:creationId xmlns:a16="http://schemas.microsoft.com/office/drawing/2014/main" id="{68439058-ECC4-4488-93B5-EF09F195978D}"/>
              </a:ext>
            </a:extLst>
          </p:cNvPr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49074" y="695321"/>
            <a:ext cx="452218" cy="638938"/>
          </a:xfrm>
          <a:prstGeom prst="rect">
            <a:avLst/>
          </a:prstGeom>
        </p:spPr>
      </p:pic>
      <p:pic>
        <p:nvPicPr>
          <p:cNvPr id="62" name="Picture 61">
            <a:extLst>
              <a:ext uri="{FF2B5EF4-FFF2-40B4-BE49-F238E27FC236}">
                <a16:creationId xmlns:a16="http://schemas.microsoft.com/office/drawing/2014/main" id="{2B492A31-0CAB-4CAC-815D-9D3A98BCA4A3}"/>
              </a:ext>
            </a:extLst>
          </p:cNvPr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3388" y="1360899"/>
            <a:ext cx="452218" cy="638938"/>
          </a:xfrm>
          <a:prstGeom prst="rect">
            <a:avLst/>
          </a:prstGeom>
        </p:spPr>
      </p:pic>
      <p:pic>
        <p:nvPicPr>
          <p:cNvPr id="63" name="Picture 62">
            <a:extLst>
              <a:ext uri="{FF2B5EF4-FFF2-40B4-BE49-F238E27FC236}">
                <a16:creationId xmlns:a16="http://schemas.microsoft.com/office/drawing/2014/main" id="{2570C27A-97BF-44D4-8E30-2392D0D38B71}"/>
              </a:ext>
            </a:extLst>
          </p:cNvPr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46465" y="1361478"/>
            <a:ext cx="452218" cy="638938"/>
          </a:xfrm>
          <a:prstGeom prst="rect">
            <a:avLst/>
          </a:prstGeom>
        </p:spPr>
      </p:pic>
      <p:pic>
        <p:nvPicPr>
          <p:cNvPr id="64" name="Picture 63">
            <a:extLst>
              <a:ext uri="{FF2B5EF4-FFF2-40B4-BE49-F238E27FC236}">
                <a16:creationId xmlns:a16="http://schemas.microsoft.com/office/drawing/2014/main" id="{653DB03A-843D-4741-AA46-8986BE0E7C11}"/>
              </a:ext>
            </a:extLst>
          </p:cNvPr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7536" y="1195102"/>
            <a:ext cx="452218" cy="638938"/>
          </a:xfrm>
          <a:prstGeom prst="rect">
            <a:avLst/>
          </a:prstGeom>
        </p:spPr>
      </p:pic>
      <p:pic>
        <p:nvPicPr>
          <p:cNvPr id="65" name="Picture 64">
            <a:extLst>
              <a:ext uri="{FF2B5EF4-FFF2-40B4-BE49-F238E27FC236}">
                <a16:creationId xmlns:a16="http://schemas.microsoft.com/office/drawing/2014/main" id="{8B894F5B-7FC8-4FF8-B67A-4D9EFD512778}"/>
              </a:ext>
            </a:extLst>
          </p:cNvPr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80354" y="520519"/>
            <a:ext cx="452218" cy="638938"/>
          </a:xfrm>
          <a:prstGeom prst="rect">
            <a:avLst/>
          </a:prstGeom>
        </p:spPr>
      </p:pic>
      <p:pic>
        <p:nvPicPr>
          <p:cNvPr id="66" name="Picture 65">
            <a:extLst>
              <a:ext uri="{FF2B5EF4-FFF2-40B4-BE49-F238E27FC236}">
                <a16:creationId xmlns:a16="http://schemas.microsoft.com/office/drawing/2014/main" id="{DC486B88-4DEE-415F-842C-0AA0463E55CC}"/>
              </a:ext>
            </a:extLst>
          </p:cNvPr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98775" y="1343393"/>
            <a:ext cx="452218" cy="638938"/>
          </a:xfrm>
          <a:prstGeom prst="rect">
            <a:avLst/>
          </a:prstGeom>
        </p:spPr>
      </p:pic>
      <p:pic>
        <p:nvPicPr>
          <p:cNvPr id="67" name="Picture 66">
            <a:extLst>
              <a:ext uri="{FF2B5EF4-FFF2-40B4-BE49-F238E27FC236}">
                <a16:creationId xmlns:a16="http://schemas.microsoft.com/office/drawing/2014/main" id="{102A802A-42C0-42D7-A38C-1AB2BA9A717D}"/>
              </a:ext>
            </a:extLst>
          </p:cNvPr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72442" y="479297"/>
            <a:ext cx="452218" cy="638938"/>
          </a:xfrm>
          <a:prstGeom prst="rect">
            <a:avLst/>
          </a:prstGeom>
        </p:spPr>
      </p:pic>
      <p:pic>
        <p:nvPicPr>
          <p:cNvPr id="68" name="Picture 67">
            <a:extLst>
              <a:ext uri="{FF2B5EF4-FFF2-40B4-BE49-F238E27FC236}">
                <a16:creationId xmlns:a16="http://schemas.microsoft.com/office/drawing/2014/main" id="{3351FA50-34A1-4085-9E82-C07EF28A1058}"/>
              </a:ext>
            </a:extLst>
          </p:cNvPr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19049" y="695321"/>
            <a:ext cx="452218" cy="638938"/>
          </a:xfrm>
          <a:prstGeom prst="rect">
            <a:avLst/>
          </a:prstGeom>
        </p:spPr>
      </p:pic>
      <p:pic>
        <p:nvPicPr>
          <p:cNvPr id="69" name="Picture 68">
            <a:extLst>
              <a:ext uri="{FF2B5EF4-FFF2-40B4-BE49-F238E27FC236}">
                <a16:creationId xmlns:a16="http://schemas.microsoft.com/office/drawing/2014/main" id="{FE0FFBA1-F5F1-4D47-B060-127C2FF3805E}"/>
              </a:ext>
            </a:extLst>
          </p:cNvPr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08546" y="1415401"/>
            <a:ext cx="452218" cy="638938"/>
          </a:xfrm>
          <a:prstGeom prst="rect">
            <a:avLst/>
          </a:prstGeom>
        </p:spPr>
      </p:pic>
      <p:pic>
        <p:nvPicPr>
          <p:cNvPr id="70" name="Picture 69">
            <a:extLst>
              <a:ext uri="{FF2B5EF4-FFF2-40B4-BE49-F238E27FC236}">
                <a16:creationId xmlns:a16="http://schemas.microsoft.com/office/drawing/2014/main" id="{C5D7AF55-D3B9-4ED7-8825-3541979636AF}"/>
              </a:ext>
            </a:extLst>
          </p:cNvPr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68423" y="1203651"/>
            <a:ext cx="453536" cy="640800"/>
          </a:xfrm>
          <a:prstGeom prst="rect">
            <a:avLst/>
          </a:prstGeom>
        </p:spPr>
      </p:pic>
      <p:pic>
        <p:nvPicPr>
          <p:cNvPr id="71" name="Picture 70">
            <a:extLst>
              <a:ext uri="{FF2B5EF4-FFF2-40B4-BE49-F238E27FC236}">
                <a16:creationId xmlns:a16="http://schemas.microsoft.com/office/drawing/2014/main" id="{B3BC8E1E-71B2-414D-BCEF-65DD450EE280}"/>
              </a:ext>
            </a:extLst>
          </p:cNvPr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72334" y="479296"/>
            <a:ext cx="453536" cy="640800"/>
          </a:xfrm>
          <a:prstGeom prst="rect">
            <a:avLst/>
          </a:prstGeom>
        </p:spPr>
      </p:pic>
      <p:pic>
        <p:nvPicPr>
          <p:cNvPr id="72" name="Picture 71">
            <a:extLst>
              <a:ext uri="{FF2B5EF4-FFF2-40B4-BE49-F238E27FC236}">
                <a16:creationId xmlns:a16="http://schemas.microsoft.com/office/drawing/2014/main" id="{E739A5EC-9C71-4AB6-8772-78D967991E5B}"/>
              </a:ext>
            </a:extLst>
          </p:cNvPr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48253" y="627587"/>
            <a:ext cx="453536" cy="640800"/>
          </a:xfrm>
          <a:prstGeom prst="rect">
            <a:avLst/>
          </a:prstGeom>
        </p:spPr>
      </p:pic>
      <p:pic>
        <p:nvPicPr>
          <p:cNvPr id="73" name="Picture 72">
            <a:extLst>
              <a:ext uri="{FF2B5EF4-FFF2-40B4-BE49-F238E27FC236}">
                <a16:creationId xmlns:a16="http://schemas.microsoft.com/office/drawing/2014/main" id="{BE57C7BC-A495-4FC3-B1DE-2B7C1665B124}"/>
              </a:ext>
            </a:extLst>
          </p:cNvPr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40376" y="1379659"/>
            <a:ext cx="453536" cy="640800"/>
          </a:xfrm>
          <a:prstGeom prst="rect">
            <a:avLst/>
          </a:prstGeom>
        </p:spPr>
      </p:pic>
      <p:pic>
        <p:nvPicPr>
          <p:cNvPr id="74" name="Picture 73">
            <a:extLst>
              <a:ext uri="{FF2B5EF4-FFF2-40B4-BE49-F238E27FC236}">
                <a16:creationId xmlns:a16="http://schemas.microsoft.com/office/drawing/2014/main" id="{77E509E3-A0F0-42BB-B471-281B91B36EF3}"/>
              </a:ext>
            </a:extLst>
          </p:cNvPr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46985" y="832170"/>
            <a:ext cx="453536" cy="640800"/>
          </a:xfrm>
          <a:prstGeom prst="rect">
            <a:avLst/>
          </a:prstGeom>
        </p:spPr>
      </p:pic>
      <p:pic>
        <p:nvPicPr>
          <p:cNvPr id="75" name="Picture 74">
            <a:extLst>
              <a:ext uri="{FF2B5EF4-FFF2-40B4-BE49-F238E27FC236}">
                <a16:creationId xmlns:a16="http://schemas.microsoft.com/office/drawing/2014/main" id="{6C9AE384-0F30-48F5-B977-CEC91C0E9478}"/>
              </a:ext>
            </a:extLst>
          </p:cNvPr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2672" y="749262"/>
            <a:ext cx="452218" cy="638938"/>
          </a:xfrm>
          <a:prstGeom prst="rect">
            <a:avLst/>
          </a:prstGeom>
        </p:spPr>
      </p:pic>
      <p:sp>
        <p:nvSpPr>
          <p:cNvPr id="76" name="Rectangle 75">
            <a:extLst>
              <a:ext uri="{FF2B5EF4-FFF2-40B4-BE49-F238E27FC236}">
                <a16:creationId xmlns:a16="http://schemas.microsoft.com/office/drawing/2014/main" id="{56FE1915-7466-46E2-92C4-7D795EB2623A}"/>
              </a:ext>
            </a:extLst>
          </p:cNvPr>
          <p:cNvSpPr/>
          <p:nvPr/>
        </p:nvSpPr>
        <p:spPr>
          <a:xfrm>
            <a:off x="1884956" y="2917281"/>
            <a:ext cx="59984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400" dirty="0">
                <a:solidFill>
                  <a:srgbClr val="00628C"/>
                </a:solidFill>
                <a:latin typeface="Comic Sans MS" panose="030F0702030302020204" pitchFamily="66" charset="0"/>
              </a:rPr>
              <a:t>– 5</a:t>
            </a:r>
          </a:p>
        </p:txBody>
      </p:sp>
      <p:sp>
        <p:nvSpPr>
          <p:cNvPr id="77" name="Rectangle 76">
            <a:extLst>
              <a:ext uri="{FF2B5EF4-FFF2-40B4-BE49-F238E27FC236}">
                <a16:creationId xmlns:a16="http://schemas.microsoft.com/office/drawing/2014/main" id="{B5241311-DB25-4FC8-8BEA-3B98A153E0DD}"/>
              </a:ext>
            </a:extLst>
          </p:cNvPr>
          <p:cNvSpPr/>
          <p:nvPr/>
        </p:nvSpPr>
        <p:spPr>
          <a:xfrm>
            <a:off x="4058610" y="2917281"/>
            <a:ext cx="59984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400" dirty="0">
                <a:solidFill>
                  <a:srgbClr val="00628C"/>
                </a:solidFill>
                <a:latin typeface="Comic Sans MS" panose="030F0702030302020204" pitchFamily="66" charset="0"/>
              </a:rPr>
              <a:t>– 5</a:t>
            </a:r>
          </a:p>
        </p:txBody>
      </p:sp>
      <p:sp>
        <p:nvSpPr>
          <p:cNvPr id="78" name="Rectangle 77">
            <a:extLst>
              <a:ext uri="{FF2B5EF4-FFF2-40B4-BE49-F238E27FC236}">
                <a16:creationId xmlns:a16="http://schemas.microsoft.com/office/drawing/2014/main" id="{9C5A40B0-B21D-4126-8FC2-980767A69B3A}"/>
              </a:ext>
            </a:extLst>
          </p:cNvPr>
          <p:cNvSpPr/>
          <p:nvPr/>
        </p:nvSpPr>
        <p:spPr>
          <a:xfrm>
            <a:off x="6232264" y="2917281"/>
            <a:ext cx="59984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400" dirty="0">
                <a:solidFill>
                  <a:srgbClr val="00628C"/>
                </a:solidFill>
                <a:latin typeface="Comic Sans MS" panose="030F0702030302020204" pitchFamily="66" charset="0"/>
              </a:rPr>
              <a:t>– 5</a:t>
            </a:r>
          </a:p>
        </p:txBody>
      </p:sp>
      <p:pic>
        <p:nvPicPr>
          <p:cNvPr id="85" name="Picture 84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049" r="49739" b="49837"/>
          <a:stretch/>
        </p:blipFill>
        <p:spPr>
          <a:xfrm>
            <a:off x="5419725" y="3808261"/>
            <a:ext cx="2416175" cy="395439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3003250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mph" presetSubtype="2" autoRev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2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0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3" presetClass="emph" presetSubtype="2" autoRev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5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3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3" presetClass="emph" presetSubtype="2" autoRev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8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" grpId="0"/>
      <p:bldP spid="53" grpId="0"/>
      <p:bldP spid="54" grpId="0"/>
      <p:bldP spid="58" grpId="0"/>
      <p:bldP spid="59" grpId="0"/>
      <p:bldP spid="60" grpId="0"/>
      <p:bldP spid="76" grpId="0"/>
      <p:bldP spid="77" grpId="0"/>
      <p:bldP spid="7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Picture 18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8509" b="46938"/>
          <a:stretch/>
        </p:blipFill>
        <p:spPr>
          <a:xfrm>
            <a:off x="1309585" y="3721908"/>
            <a:ext cx="5764315" cy="418292"/>
          </a:xfrm>
          <a:prstGeom prst="rect">
            <a:avLst/>
          </a:prstGeom>
        </p:spPr>
      </p:pic>
      <p:sp>
        <p:nvSpPr>
          <p:cNvPr id="20" name="TextBox 19">
            <a:extLst>
              <a:ext uri="{FF2B5EF4-FFF2-40B4-BE49-F238E27FC236}">
                <a16:creationId xmlns:a16="http://schemas.microsoft.com/office/drawing/2014/main" id="{75F6D293-0B16-43A2-969F-DD7F0E45FBF6}"/>
              </a:ext>
            </a:extLst>
          </p:cNvPr>
          <p:cNvSpPr txBox="1"/>
          <p:nvPr/>
        </p:nvSpPr>
        <p:spPr bwMode="auto">
          <a:xfrm>
            <a:off x="4155844" y="4026253"/>
            <a:ext cx="56942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457200" indent="-457200">
              <a:buClr>
                <a:srgbClr val="82CBDD"/>
              </a:buClr>
            </a:pPr>
            <a:r>
              <a:rPr lang="en-GB" sz="2400" dirty="0">
                <a:latin typeface="Comic Sans MS" panose="030F0702030302020204" pitchFamily="66" charset="0"/>
                <a:ea typeface="Myriad Pro Semibold" charset="0"/>
                <a:cs typeface="Myriad Pro Semibold" charset="0"/>
              </a:rPr>
              <a:t>4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A0A2E0C1-409A-4C60-ACE7-3D158F5DABFC}"/>
              </a:ext>
            </a:extLst>
          </p:cNvPr>
          <p:cNvSpPr txBox="1"/>
          <p:nvPr/>
        </p:nvSpPr>
        <p:spPr bwMode="auto">
          <a:xfrm>
            <a:off x="2796013" y="4026253"/>
            <a:ext cx="56942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457200" indent="-457200" algn="ctr">
              <a:buClr>
                <a:srgbClr val="82CBDD"/>
              </a:buClr>
            </a:pPr>
            <a:r>
              <a:rPr lang="en-GB" sz="2400" dirty="0">
                <a:latin typeface="Comic Sans MS" panose="030F0702030302020204" pitchFamily="66" charset="0"/>
                <a:ea typeface="Myriad Pro Semibold" charset="0"/>
                <a:cs typeface="Myriad Pro Semibold" charset="0"/>
              </a:rPr>
              <a:t>2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1003E6E3-C5C4-43DA-BE87-337C26A1FB6A}"/>
              </a:ext>
            </a:extLst>
          </p:cNvPr>
          <p:cNvSpPr txBox="1"/>
          <p:nvPr/>
        </p:nvSpPr>
        <p:spPr bwMode="auto">
          <a:xfrm>
            <a:off x="1461582" y="4026253"/>
            <a:ext cx="56942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457200" indent="-457200" algn="ctr">
              <a:buClr>
                <a:srgbClr val="82CBDD"/>
              </a:buClr>
            </a:pPr>
            <a:r>
              <a:rPr lang="en-GB" sz="2400" dirty="0">
                <a:latin typeface="Comic Sans MS" panose="030F0702030302020204" pitchFamily="66" charset="0"/>
                <a:ea typeface="Myriad Pro Semibold" charset="0"/>
                <a:cs typeface="Myriad Pro Semibold" charset="0"/>
              </a:rPr>
              <a:t>0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62B199BD-E019-40AE-BFE6-8C904C152DF5}"/>
              </a:ext>
            </a:extLst>
          </p:cNvPr>
          <p:cNvSpPr txBox="1"/>
          <p:nvPr/>
        </p:nvSpPr>
        <p:spPr bwMode="auto">
          <a:xfrm>
            <a:off x="5363275" y="4026253"/>
            <a:ext cx="56942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457200" indent="-457200" algn="ctr">
              <a:buClr>
                <a:srgbClr val="82CBDD"/>
              </a:buClr>
            </a:pPr>
            <a:r>
              <a:rPr lang="en-GB" sz="2400" dirty="0">
                <a:latin typeface="Comic Sans MS" panose="030F0702030302020204" pitchFamily="66" charset="0"/>
                <a:ea typeface="Myriad Pro Semibold" charset="0"/>
                <a:cs typeface="Myriad Pro Semibold" charset="0"/>
              </a:rPr>
              <a:t>6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EFAFEF57-3644-45E1-9384-508BFAAF4AD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84522" y="556408"/>
            <a:ext cx="1080120" cy="1005628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A5BDF1FD-79EE-4B17-A447-FCE2A2E7C65B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42854" y="3197772"/>
            <a:ext cx="1313474" cy="565292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319538AD-54F7-4EA6-B736-A77A67733B66}"/>
                  </a:ext>
                </a:extLst>
              </p:cNvPr>
              <p:cNvSpPr txBox="1"/>
              <p:nvPr/>
            </p:nvSpPr>
            <p:spPr bwMode="auto">
              <a:xfrm>
                <a:off x="2000457" y="2714591"/>
                <a:ext cx="798268" cy="4616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FAA26D3D-D897-4be2-8F04-BA451C77F1D7}">
                  <ma14:placeholderFlag xmlns:ma14="http://schemas.microsoft.com/office/mac/drawingml/2011/main" xmlns="" val="1"/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457200" indent="-457200" algn="ctr">
                  <a:buClr>
                    <a:srgbClr val="82CBDD"/>
                  </a:buClr>
                </a:pPr>
                <a14:m>
                  <m:oMath xmlns:m="http://schemas.openxmlformats.org/officeDocument/2006/math">
                    <m:r>
                      <a:rPr lang="en-GB" sz="2400" i="1" dirty="0" smtClean="0">
                        <a:solidFill>
                          <a:srgbClr val="00628C"/>
                        </a:solidFill>
                        <a:latin typeface="Cambria Math" panose="02040503050406030204" pitchFamily="18" charset="0"/>
                        <a:ea typeface="Myriad Pro Semibold" charset="0"/>
                        <a:cs typeface="Myriad Pro Semibold" charset="0"/>
                      </a:rPr>
                      <m:t>+</m:t>
                    </m:r>
                  </m:oMath>
                </a14:m>
                <a:r>
                  <a:rPr lang="en-GB" sz="2400" dirty="0">
                    <a:solidFill>
                      <a:srgbClr val="00628C"/>
                    </a:solidFill>
                    <a:latin typeface="Comic Sans MS" panose="030F0702030302020204" pitchFamily="66" charset="0"/>
                    <a:ea typeface="Myriad Pro Semibold" charset="0"/>
                    <a:cs typeface="Myriad Pro Semibold" charset="0"/>
                  </a:rPr>
                  <a:t> 2</a:t>
                </a:r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319538AD-54F7-4EA6-B736-A77A67733B6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2000457" y="2714591"/>
                <a:ext cx="798268" cy="461665"/>
              </a:xfrm>
              <a:prstGeom prst="rect">
                <a:avLst/>
              </a:prstGeom>
              <a:blipFill>
                <a:blip r:embed="rId8"/>
                <a:stretch>
                  <a:fillRect t="-10526" r="-5344" b="-28947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FAA26D3D-D897-4be2-8F04-BA451C77F1D7}">
                  <ma14:placeholderFlag xmlns="" xmlns:ma14="http://schemas.microsoft.com/office/mac/drawingml/2011/main" val="1"/>
                </a:ext>
              </a:extLst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6" name="Picture 5">
            <a:extLst>
              <a:ext uri="{FF2B5EF4-FFF2-40B4-BE49-F238E27FC236}">
                <a16:creationId xmlns:a16="http://schemas.microsoft.com/office/drawing/2014/main" id="{40005B28-B6FA-4AFD-8BCD-4175071544A6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51742" y="3197772"/>
            <a:ext cx="1313474" cy="565292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90C4AAF6-8209-407F-A5A9-41AF441E4651}"/>
                  </a:ext>
                </a:extLst>
              </p:cNvPr>
              <p:cNvSpPr txBox="1"/>
              <p:nvPr/>
            </p:nvSpPr>
            <p:spPr bwMode="auto">
              <a:xfrm>
                <a:off x="3313931" y="2693075"/>
                <a:ext cx="798268" cy="4616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FAA26D3D-D897-4be2-8F04-BA451C77F1D7}">
                  <ma14:placeholderFlag xmlns:ma14="http://schemas.microsoft.com/office/mac/drawingml/2011/main" xmlns="" val="1"/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457200" indent="-457200" algn="ctr">
                  <a:buClr>
                    <a:srgbClr val="82CBDD"/>
                  </a:buClr>
                </a:pPr>
                <a14:m>
                  <m:oMath xmlns:m="http://schemas.openxmlformats.org/officeDocument/2006/math">
                    <m:r>
                      <a:rPr lang="en-GB" sz="2400" i="1" dirty="0" smtClean="0">
                        <a:solidFill>
                          <a:srgbClr val="00628C"/>
                        </a:solidFill>
                        <a:latin typeface="Cambria Math" panose="02040503050406030204" pitchFamily="18" charset="0"/>
                        <a:ea typeface="Myriad Pro Semibold" charset="0"/>
                        <a:cs typeface="Myriad Pro Semibold" charset="0"/>
                      </a:rPr>
                      <m:t>+</m:t>
                    </m:r>
                  </m:oMath>
                </a14:m>
                <a:r>
                  <a:rPr lang="en-GB" sz="2400" dirty="0">
                    <a:solidFill>
                      <a:srgbClr val="00628C"/>
                    </a:solidFill>
                    <a:latin typeface="Comic Sans MS" panose="030F0702030302020204" pitchFamily="66" charset="0"/>
                    <a:ea typeface="Myriad Pro Semibold" charset="0"/>
                    <a:cs typeface="Myriad Pro Semibold" charset="0"/>
                  </a:rPr>
                  <a:t> 2</a:t>
                </a:r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90C4AAF6-8209-407F-A5A9-41AF441E465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313931" y="2693075"/>
                <a:ext cx="798268" cy="461665"/>
              </a:xfrm>
              <a:prstGeom prst="rect">
                <a:avLst/>
              </a:prstGeom>
              <a:blipFill>
                <a:blip r:embed="rId9"/>
                <a:stretch>
                  <a:fillRect t="-10526" r="-4580" b="-28947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FAA26D3D-D897-4be2-8F04-BA451C77F1D7}">
                  <ma14:placeholderFlag xmlns="" xmlns:ma14="http://schemas.microsoft.com/office/mac/drawingml/2011/main" val="1"/>
                </a:ext>
              </a:extLst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8" name="Picture 7">
            <a:extLst>
              <a:ext uri="{FF2B5EF4-FFF2-40B4-BE49-F238E27FC236}">
                <a16:creationId xmlns:a16="http://schemas.microsoft.com/office/drawing/2014/main" id="{702E66A9-3140-4580-B8C4-9CDF3C15712D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60630" y="3197772"/>
            <a:ext cx="1313474" cy="565292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9043F8FB-1305-4409-A816-21481EC69CD6}"/>
                  </a:ext>
                </a:extLst>
              </p:cNvPr>
              <p:cNvSpPr txBox="1"/>
              <p:nvPr/>
            </p:nvSpPr>
            <p:spPr bwMode="auto">
              <a:xfrm>
                <a:off x="4552307" y="2714591"/>
                <a:ext cx="798268" cy="4616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FAA26D3D-D897-4be2-8F04-BA451C77F1D7}">
                  <ma14:placeholderFlag xmlns:ma14="http://schemas.microsoft.com/office/mac/drawingml/2011/main" xmlns="" val="1"/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457200" indent="-457200" algn="ctr">
                  <a:buClr>
                    <a:srgbClr val="82CBDD"/>
                  </a:buClr>
                </a:pPr>
                <a14:m>
                  <m:oMath xmlns:m="http://schemas.openxmlformats.org/officeDocument/2006/math">
                    <m:r>
                      <a:rPr lang="en-GB" sz="2400" i="1" dirty="0" smtClean="0">
                        <a:solidFill>
                          <a:srgbClr val="00628C"/>
                        </a:solidFill>
                        <a:latin typeface="Cambria Math" panose="02040503050406030204" pitchFamily="18" charset="0"/>
                        <a:ea typeface="Myriad Pro Semibold" charset="0"/>
                        <a:cs typeface="Myriad Pro Semibold" charset="0"/>
                      </a:rPr>
                      <m:t>+</m:t>
                    </m:r>
                  </m:oMath>
                </a14:m>
                <a:r>
                  <a:rPr lang="en-GB" sz="2400" dirty="0">
                    <a:solidFill>
                      <a:srgbClr val="00628C"/>
                    </a:solidFill>
                    <a:latin typeface="Comic Sans MS" panose="030F0702030302020204" pitchFamily="66" charset="0"/>
                    <a:ea typeface="Myriad Pro Semibold" charset="0"/>
                    <a:cs typeface="Myriad Pro Semibold" charset="0"/>
                  </a:rPr>
                  <a:t> 2</a:t>
                </a:r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9043F8FB-1305-4409-A816-21481EC69CD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4552307" y="2714591"/>
                <a:ext cx="798268" cy="461665"/>
              </a:xfrm>
              <a:prstGeom prst="rect">
                <a:avLst/>
              </a:prstGeom>
              <a:blipFill>
                <a:blip r:embed="rId10"/>
                <a:stretch>
                  <a:fillRect t="-10526" r="-4580" b="-28947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FAA26D3D-D897-4be2-8F04-BA451C77F1D7}">
                  <ma14:placeholderFlag xmlns="" xmlns:ma14="http://schemas.microsoft.com/office/mac/drawingml/2011/main" val="1"/>
                </a:ext>
              </a:extLst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0" name="Picture 9">
            <a:extLst>
              <a:ext uri="{FF2B5EF4-FFF2-40B4-BE49-F238E27FC236}">
                <a16:creationId xmlns:a16="http://schemas.microsoft.com/office/drawing/2014/main" id="{86D5F1BB-3F52-445B-B31D-3D0B03607FB8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69517" y="3197772"/>
            <a:ext cx="1313474" cy="565292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B917059A-BE06-483C-B00E-128939752644}"/>
                  </a:ext>
                </a:extLst>
              </p:cNvPr>
              <p:cNvSpPr txBox="1"/>
              <p:nvPr/>
            </p:nvSpPr>
            <p:spPr bwMode="auto">
              <a:xfrm>
                <a:off x="5874446" y="2714591"/>
                <a:ext cx="798268" cy="4616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FAA26D3D-D897-4be2-8F04-BA451C77F1D7}">
                  <ma14:placeholderFlag xmlns:ma14="http://schemas.microsoft.com/office/mac/drawingml/2011/main" xmlns="" val="1"/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457200" indent="-457200" algn="ctr">
                  <a:buClr>
                    <a:srgbClr val="82CBDD"/>
                  </a:buClr>
                </a:pPr>
                <a14:m>
                  <m:oMath xmlns:m="http://schemas.openxmlformats.org/officeDocument/2006/math">
                    <m:r>
                      <a:rPr lang="en-GB" sz="2400" i="1" dirty="0" smtClean="0">
                        <a:solidFill>
                          <a:srgbClr val="00628C"/>
                        </a:solidFill>
                        <a:latin typeface="Cambria Math" panose="02040503050406030204" pitchFamily="18" charset="0"/>
                        <a:ea typeface="Myriad Pro Semibold" charset="0"/>
                        <a:cs typeface="Myriad Pro Semibold" charset="0"/>
                      </a:rPr>
                      <m:t>+</m:t>
                    </m:r>
                  </m:oMath>
                </a14:m>
                <a:r>
                  <a:rPr lang="en-GB" sz="2400" dirty="0">
                    <a:solidFill>
                      <a:srgbClr val="00628C"/>
                    </a:solidFill>
                    <a:latin typeface="Comic Sans MS" panose="030F0702030302020204" pitchFamily="66" charset="0"/>
                    <a:ea typeface="Myriad Pro Semibold" charset="0"/>
                    <a:cs typeface="Myriad Pro Semibold" charset="0"/>
                  </a:rPr>
                  <a:t> 2</a:t>
                </a:r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B917059A-BE06-483C-B00E-12893975264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5874446" y="2714591"/>
                <a:ext cx="798268" cy="461665"/>
              </a:xfrm>
              <a:prstGeom prst="rect">
                <a:avLst/>
              </a:prstGeom>
              <a:blipFill>
                <a:blip r:embed="rId11"/>
                <a:stretch>
                  <a:fillRect t="-10526" r="-4580" b="-28947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FAA26D3D-D897-4be2-8F04-BA451C77F1D7}">
                  <ma14:placeholderFlag xmlns="" xmlns:ma14="http://schemas.microsoft.com/office/mac/drawingml/2011/main" val="1"/>
                </a:ext>
              </a:extLst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281503EB-CFD6-4019-9C5F-D29E5FAE7ECD}"/>
                  </a:ext>
                </a:extLst>
              </p:cNvPr>
              <p:cNvSpPr txBox="1"/>
              <p:nvPr/>
            </p:nvSpPr>
            <p:spPr bwMode="auto">
              <a:xfrm>
                <a:off x="2286001" y="1562648"/>
                <a:ext cx="4201470" cy="58477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FAA26D3D-D897-4be2-8F04-BA451C77F1D7}">
                  <ma14:placeholderFlag xmlns:ma14="http://schemas.microsoft.com/office/mac/drawingml/2011/main" xmlns="" val="1"/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457200" indent="-457200" algn="ctr">
                  <a:buClr>
                    <a:srgbClr val="82CBDD"/>
                  </a:buClr>
                </a:pPr>
                <a:r>
                  <a:rPr lang="en-GB" sz="3200" dirty="0">
                    <a:latin typeface="Comic Sans MS" panose="030F0702030302020204" pitchFamily="66" charset="0"/>
                    <a:ea typeface="Myriad Pro Semibold" charset="0"/>
                    <a:cs typeface="Myriad Pro Semibold" charset="0"/>
                  </a:rPr>
                  <a:t>2 </a:t>
                </a:r>
                <a14:m>
                  <m:oMath xmlns:m="http://schemas.openxmlformats.org/officeDocument/2006/math">
                    <m:r>
                      <a:rPr lang="en-GB" sz="3200" i="1" dirty="0" smtClean="0">
                        <a:latin typeface="Cambria Math" panose="02040503050406030204" pitchFamily="18" charset="0"/>
                        <a:ea typeface="Myriad Pro Semibold" charset="0"/>
                        <a:cs typeface="Myriad Pro Semibold" charset="0"/>
                      </a:rPr>
                      <m:t>+</m:t>
                    </m:r>
                  </m:oMath>
                </a14:m>
                <a:r>
                  <a:rPr lang="en-GB" sz="3200" dirty="0">
                    <a:latin typeface="Comic Sans MS" panose="030F0702030302020204" pitchFamily="66" charset="0"/>
                    <a:ea typeface="Myriad Pro Semibold" charset="0"/>
                    <a:cs typeface="Myriad Pro Semibold" charset="0"/>
                  </a:rPr>
                  <a:t> 2 </a:t>
                </a:r>
                <a14:m>
                  <m:oMath xmlns:m="http://schemas.openxmlformats.org/officeDocument/2006/math">
                    <m:r>
                      <a:rPr lang="en-GB" sz="3200" i="1" dirty="0" smtClean="0">
                        <a:latin typeface="Cambria Math" panose="02040503050406030204" pitchFamily="18" charset="0"/>
                        <a:ea typeface="Myriad Pro Semibold" charset="0"/>
                        <a:cs typeface="Myriad Pro Semibold" charset="0"/>
                      </a:rPr>
                      <m:t>+</m:t>
                    </m:r>
                  </m:oMath>
                </a14:m>
                <a:r>
                  <a:rPr lang="en-GB" sz="3200" dirty="0">
                    <a:latin typeface="Comic Sans MS" panose="030F0702030302020204" pitchFamily="66" charset="0"/>
                    <a:ea typeface="Myriad Pro Semibold" charset="0"/>
                    <a:cs typeface="Myriad Pro Semibold" charset="0"/>
                  </a:rPr>
                  <a:t> 2 </a:t>
                </a:r>
                <a14:m>
                  <m:oMath xmlns:m="http://schemas.openxmlformats.org/officeDocument/2006/math">
                    <m:r>
                      <a:rPr lang="en-GB" sz="3200" i="1" dirty="0" smtClean="0">
                        <a:latin typeface="Cambria Math" panose="02040503050406030204" pitchFamily="18" charset="0"/>
                        <a:ea typeface="Myriad Pro Semibold" charset="0"/>
                        <a:cs typeface="Myriad Pro Semibold" charset="0"/>
                      </a:rPr>
                      <m:t>+</m:t>
                    </m:r>
                  </m:oMath>
                </a14:m>
                <a:r>
                  <a:rPr lang="en-GB" sz="3200" dirty="0">
                    <a:latin typeface="Comic Sans MS" panose="030F0702030302020204" pitchFamily="66" charset="0"/>
                    <a:ea typeface="Myriad Pro Semibold" charset="0"/>
                    <a:cs typeface="Myriad Pro Semibold" charset="0"/>
                  </a:rPr>
                  <a:t> 2 </a:t>
                </a:r>
                <a14:m>
                  <m:oMath xmlns:m="http://schemas.openxmlformats.org/officeDocument/2006/math">
                    <m:r>
                      <a:rPr lang="en-GB" sz="3200" i="1" dirty="0" smtClean="0">
                        <a:latin typeface="Cambria Math" panose="02040503050406030204" pitchFamily="18" charset="0"/>
                        <a:ea typeface="Myriad Pro Semibold" charset="0"/>
                        <a:cs typeface="Myriad Pro Semibold" charset="0"/>
                      </a:rPr>
                      <m:t>=</m:t>
                    </m:r>
                  </m:oMath>
                </a14:m>
                <a:r>
                  <a:rPr lang="en-GB" sz="3200" dirty="0">
                    <a:latin typeface="Comic Sans MS" panose="030F0702030302020204" pitchFamily="66" charset="0"/>
                    <a:ea typeface="Myriad Pro Semibold" charset="0"/>
                    <a:cs typeface="Myriad Pro Semibold" charset="0"/>
                  </a:rPr>
                  <a:t> 8</a:t>
                </a:r>
              </a:p>
            </p:txBody>
          </p:sp>
        </mc:Choice>
        <mc:Fallback xmlns="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281503EB-CFD6-4019-9C5F-D29E5FAE7EC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2286001" y="1562648"/>
                <a:ext cx="4201470" cy="584775"/>
              </a:xfrm>
              <a:prstGeom prst="rect">
                <a:avLst/>
              </a:prstGeom>
              <a:blipFill>
                <a:blip r:embed="rId12"/>
                <a:stretch>
                  <a:fillRect t="-13542" b="-33333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FAA26D3D-D897-4be2-8F04-BA451C77F1D7}">
                  <ma14:placeholderFlag xmlns="" xmlns:ma14="http://schemas.microsoft.com/office/mac/drawingml/2011/main" val="1"/>
                </a:ext>
              </a:extLst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4" name="Picture 13">
            <a:extLst>
              <a:ext uri="{FF2B5EF4-FFF2-40B4-BE49-F238E27FC236}">
                <a16:creationId xmlns:a16="http://schemas.microsoft.com/office/drawing/2014/main" id="{DC187C49-3CD4-43E0-B8C1-2E570A2722A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19272" y="556408"/>
            <a:ext cx="1080120" cy="1005628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B86ED036-59F1-4389-A4BE-2774F3C3C79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95153" y="534177"/>
            <a:ext cx="1127875" cy="1050090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5E2BB4FD-2C79-460C-AA97-F7D7D06B822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28594" y="581637"/>
            <a:ext cx="1025923" cy="955169"/>
          </a:xfrm>
          <a:prstGeom prst="rect">
            <a:avLst/>
          </a:prstGeom>
        </p:spPr>
      </p:pic>
      <p:sp>
        <p:nvSpPr>
          <p:cNvPr id="25" name="TextBox 24">
            <a:extLst>
              <a:ext uri="{FF2B5EF4-FFF2-40B4-BE49-F238E27FC236}">
                <a16:creationId xmlns:a16="http://schemas.microsoft.com/office/drawing/2014/main" id="{62B199BD-E019-40AE-BFE6-8C904C152DF5}"/>
              </a:ext>
            </a:extLst>
          </p:cNvPr>
          <p:cNvSpPr txBox="1"/>
          <p:nvPr/>
        </p:nvSpPr>
        <p:spPr bwMode="auto">
          <a:xfrm>
            <a:off x="6649799" y="4026253"/>
            <a:ext cx="56942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457200" indent="-457200" algn="ctr">
              <a:buClr>
                <a:srgbClr val="82CBDD"/>
              </a:buClr>
            </a:pPr>
            <a:r>
              <a:rPr lang="en-GB" sz="2400" dirty="0">
                <a:latin typeface="Comic Sans MS" panose="030F0702030302020204" pitchFamily="66" charset="0"/>
                <a:ea typeface="Myriad Pro Semibold" charset="0"/>
                <a:cs typeface="Myriad Pro Semibold" charset="0"/>
              </a:rPr>
              <a:t>8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6" name="Rectangle 25">
                <a:extLst>
                  <a:ext uri="{FF2B5EF4-FFF2-40B4-BE49-F238E27FC236}">
                    <a16:creationId xmlns:a16="http://schemas.microsoft.com/office/drawing/2014/main" id="{02FE37F0-C14D-491C-A990-D848294C3955}"/>
                  </a:ext>
                </a:extLst>
              </p:cNvPr>
              <p:cNvSpPr/>
              <p:nvPr/>
            </p:nvSpPr>
            <p:spPr>
              <a:xfrm>
                <a:off x="3615018" y="5622290"/>
                <a:ext cx="1808508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800" dirty="0">
                    <a:latin typeface="Comic Sans MS" panose="030F0702030302020204" pitchFamily="66" charset="0"/>
                  </a:rPr>
                  <a:t>8 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÷</m:t>
                    </m:r>
                  </m:oMath>
                </a14:m>
                <a:r>
                  <a:rPr lang="en-US" sz="2800" dirty="0">
                    <a:latin typeface="Comic Sans MS" panose="030F0702030302020204" pitchFamily="66" charset="0"/>
                  </a:rPr>
                  <a:t> 2 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US" sz="2800" dirty="0">
                    <a:latin typeface="Comic Sans MS" panose="030F0702030302020204" pitchFamily="66" charset="0"/>
                  </a:rPr>
                  <a:t> 4</a:t>
                </a:r>
                <a:endParaRPr lang="en-GB" sz="28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26" name="Rectangle 25">
                <a:extLst>
                  <a:ext uri="{FF2B5EF4-FFF2-40B4-BE49-F238E27FC236}">
                    <a16:creationId xmlns:a16="http://schemas.microsoft.com/office/drawing/2014/main" id="{02FE37F0-C14D-491C-A990-D848294C3955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15018" y="5622290"/>
                <a:ext cx="1808508" cy="523220"/>
              </a:xfrm>
              <a:prstGeom prst="rect">
                <a:avLst/>
              </a:prstGeom>
              <a:blipFill>
                <a:blip r:embed="rId13"/>
                <a:stretch>
                  <a:fillRect l="-6734" t="-11628" r="-5387" b="-3139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7" name="Rectangle 26">
            <a:extLst>
              <a:ext uri="{FF2B5EF4-FFF2-40B4-BE49-F238E27FC236}">
                <a16:creationId xmlns:a16="http://schemas.microsoft.com/office/drawing/2014/main" id="{B3FA0899-F853-4767-ABC2-80C9DCD022BB}"/>
              </a:ext>
            </a:extLst>
          </p:cNvPr>
          <p:cNvSpPr/>
          <p:nvPr/>
        </p:nvSpPr>
        <p:spPr>
          <a:xfrm>
            <a:off x="1770049" y="4984770"/>
            <a:ext cx="555152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latin typeface="Comic Sans MS" panose="030F0702030302020204" pitchFamily="66" charset="0"/>
              </a:rPr>
              <a:t>8 is made of 4 equal groups of 2</a:t>
            </a:r>
            <a:endParaRPr lang="en-GB" sz="2800" dirty="0">
              <a:latin typeface="Comic Sans MS" panose="030F0702030302020204" pitchFamily="66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1932656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3" presetClass="emph" presetSubtype="2" autoRev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42" presetID="3" presetClass="emph" presetSubtype="2" autoRev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44" presetID="3" presetClass="emph" presetSubtype="2" autoRev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5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21" grpId="0"/>
      <p:bldP spid="22" grpId="0"/>
      <p:bldP spid="5" grpId="0"/>
      <p:bldP spid="7" grpId="0"/>
      <p:bldP spid="9" grpId="0"/>
      <p:bldP spid="11" grpId="0"/>
      <p:bldP spid="13" grpId="0"/>
      <p:bldP spid="26" grpId="0"/>
      <p:bldP spid="27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5.3|0.8|2.2|0.8|2.5|0.9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6.2|6.2|4|1.7|1.8|3.1|3.4|3.4|6.4|3.3|3.8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8|6|2|2.1|5|3.5|4.1|8|5.4|9|9.8|3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4.4|5.1|0.9|1.9|2.3|2.5|3.6|2.8|2.7|13.6|6.9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9.1|6.8|5.5|7.1|16|4.2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2|2.8|1.9|1.3|4.6|6.1|11"/>
</p:tagLst>
</file>

<file path=ppt/theme/theme1.xml><?xml version="1.0" encoding="utf-8"?>
<a:theme xmlns:a="http://schemas.openxmlformats.org/drawingml/2006/main" name="Get ready question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Let's learn slide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Your tur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Your turn activity lesso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10DC92D10A6294EB2D3BAE7684BF2FC" ma:contentTypeVersion="9" ma:contentTypeDescription="Create a new document." ma:contentTypeScope="" ma:versionID="b2c766a94e95002ac4288712d4fa69c8">
  <xsd:schema xmlns:xsd="http://www.w3.org/2001/XMLSchema" xmlns:xs="http://www.w3.org/2001/XMLSchema" xmlns:p="http://schemas.microsoft.com/office/2006/metadata/properties" xmlns:ns3="522d4c35-b548-4432-90ae-af4376e1c4b4" targetNamespace="http://schemas.microsoft.com/office/2006/metadata/properties" ma:root="true" ma:fieldsID="7178f4fb24cd49e559b70803ab372ab1" ns3:_="">
    <xsd:import namespace="522d4c35-b548-4432-90ae-af4376e1c4b4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22d4c35-b548-4432-90ae-af4376e1c4b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FA976BF-BA58-4DED-B6CD-0D8A580477CA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11727757-3061-47D3-99FD-9493F136DC43}">
  <ds:schemaRefs>
    <ds:schemaRef ds:uri="http://purl.org/dc/elements/1.1/"/>
    <ds:schemaRef ds:uri="http://schemas.microsoft.com/office/2006/metadata/properties"/>
    <ds:schemaRef ds:uri="522d4c35-b548-4432-90ae-af4376e1c4b4"/>
    <ds:schemaRef ds:uri="http://schemas.microsoft.com/office/2006/documentManagement/types"/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7DC7224F-BA2A-43CC-8D5C-9FDC4DB0002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22d4c35-b548-4432-90ae-af4376e1c4b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11154</TotalTime>
  <Words>217</Words>
  <Application>Microsoft Office PowerPoint</Application>
  <PresentationFormat>On-screen Show (4:3)</PresentationFormat>
  <Paragraphs>88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7</vt:i4>
      </vt:variant>
    </vt:vector>
  </HeadingPairs>
  <TitlesOfParts>
    <vt:vector size="17" baseType="lpstr">
      <vt:lpstr>Arial</vt:lpstr>
      <vt:lpstr>Calibri</vt:lpstr>
      <vt:lpstr>Cambria Math</vt:lpstr>
      <vt:lpstr>Comic Sans MS</vt:lpstr>
      <vt:lpstr>Myriad Pro Semibold</vt:lpstr>
      <vt:lpstr>Times New Roman</vt:lpstr>
      <vt:lpstr>Get ready questions</vt:lpstr>
      <vt:lpstr>Let's learn slides</vt:lpstr>
      <vt:lpstr>Your turn</vt:lpstr>
      <vt:lpstr>Your turn activity lesson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Catherine Clarke</dc:creator>
  <cp:lastModifiedBy>Hughes, V</cp:lastModifiedBy>
  <cp:revision>245</cp:revision>
  <dcterms:created xsi:type="dcterms:W3CDTF">2019-07-05T11:02:13Z</dcterms:created>
  <dcterms:modified xsi:type="dcterms:W3CDTF">2021-01-11T13:58:07Z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0x010100810DC92D10A6294EB2D3BAE7684BF2FC</vt:lpwstr>
  </property>
</Properties>
</file>