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12" r:id="rId12"/>
    <p:sldId id="313" r:id="rId13"/>
    <p:sldId id="314" r:id="rId14"/>
    <p:sldId id="315" r:id="rId15"/>
    <p:sldId id="300" r:id="rId16"/>
    <p:sldId id="311" r:id="rId17"/>
    <p:sldId id="316" r:id="rId18"/>
    <p:sldId id="317" r:id="rId19"/>
    <p:sldId id="31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24/02/2021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0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5.png"/><Relationship Id="rId5" Type="http://schemas.openxmlformats.org/officeDocument/2006/relationships/image" Target="../media/image17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12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are number bonds to 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4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6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97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584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79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9062" y="3603517"/>
            <a:ext cx="3663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is longer?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971" y="5500568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9062" y="5500568"/>
            <a:ext cx="1194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283383" y="4135603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1941883" y="4247884"/>
            <a:ext cx="738076" cy="13931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5308163" y="4289469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5936905" y="4074925"/>
            <a:ext cx="879929" cy="159493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960888" y="4260153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5043924" y="4313986"/>
            <a:ext cx="2041567" cy="1164911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4502803" y="5554317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69894" y="5554317"/>
            <a:ext cx="1207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459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omic Sans MS" panose="030F0702030302020204" pitchFamily="66" charset="0"/>
              </a:rPr>
              <a:t>These are number bonds to ___</a:t>
            </a:r>
          </a:p>
          <a:p>
            <a:pPr marL="514350" indent="-514350">
              <a:buAutoNum type="arabicParenR"/>
            </a:pPr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 smtClean="0">
                <a:latin typeface="Comic Sans MS" panose="030F0702030302020204" pitchFamily="66" charset="0"/>
              </a:rPr>
              <a:t>           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2      1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6     3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4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What symbol means “add”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Let’s count in 2s starting at 12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counters?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40540" y="34166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78315" y="3904332"/>
            <a:ext cx="3396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12, 14, 16, 18, 20…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28800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3359624" y="1184045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5343" y="1199967"/>
            <a:ext cx="1201003" cy="43672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4953848"/>
            <a:ext cx="2055098" cy="9040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250" y="4953848"/>
            <a:ext cx="2022074" cy="8895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870250" y="5055124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1061" y="1927929"/>
            <a:ext cx="661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70C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16154" y="5055124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9934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88877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4 paperclips?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034959" y="2314334"/>
            <a:ext cx="1150813" cy="80433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46951"/>
            <a:ext cx="0" cy="1528511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039905" y="1733341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448" y="1193147"/>
            <a:ext cx="1483691" cy="1219750"/>
          </a:xfrm>
          <a:prstGeom prst="rect">
            <a:avLst/>
          </a:prstGeom>
        </p:spPr>
      </p:pic>
      <p:sp>
        <p:nvSpPr>
          <p:cNvPr id="11" name="Rounded Rectangular Callout 10"/>
          <p:cNvSpPr/>
          <p:nvPr/>
        </p:nvSpPr>
        <p:spPr>
          <a:xfrm>
            <a:off x="2681218" y="982995"/>
            <a:ext cx="2191795" cy="820027"/>
          </a:xfrm>
          <a:prstGeom prst="wedgeRoundRectCallout">
            <a:avLst>
              <a:gd name="adj1" fmla="val 78459"/>
              <a:gd name="adj2" fmla="val 17947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520950" y="1039065"/>
            <a:ext cx="25123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This is like counting in 2s!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39644" y="421287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2, 4, 6, 8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81305" y="4950332"/>
            <a:ext cx="12487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1879895" y="2302056"/>
            <a:ext cx="1150813" cy="80433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2724831" y="2289778"/>
            <a:ext cx="1150813" cy="8043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569767" y="2277500"/>
            <a:ext cx="1150813" cy="80433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7743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27569 0.0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85" y="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 animBg="1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7826" y="625801"/>
            <a:ext cx="2441374" cy="361862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34991" y="661526"/>
            <a:ext cx="2441374" cy="36186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2110" y="445974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3 pencils?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47084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95499" y="146031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39644" y="3842986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5, 10, 15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49724" y="4527826"/>
            <a:ext cx="1265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15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51962" y="639340"/>
            <a:ext cx="2441374" cy="36186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4300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-4.81481E-6 L 0.46336 0.032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16" y="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5272" y="4260979"/>
            <a:ext cx="61714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long is 1 pencil and 1 paperclip?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2716500"/>
            <a:ext cx="6888073" cy="1423155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1191470" y="1705970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56733" y="871462"/>
            <a:ext cx="2441374" cy="361862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3294370" y="1705972"/>
            <a:ext cx="0" cy="1569492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8783">
            <a:off x="3141396" y="2286965"/>
            <a:ext cx="1150813" cy="8043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76483" y="5324520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5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2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374" y="5324520"/>
            <a:ext cx="169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7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836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68 -4.44444E-6 L 0.09289 -0.0046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78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32235" y="38801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5" y="1519599"/>
            <a:ext cx="6888073" cy="14231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074" y="3650919"/>
            <a:ext cx="6888073" cy="142315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05869" y="1938128"/>
            <a:ext cx="1695226" cy="3199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797554" y="-509430"/>
            <a:ext cx="2142543" cy="388350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184209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7829" y="5035339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749332" y="4747021"/>
            <a:ext cx="696218" cy="131413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6123610" y="4525770"/>
            <a:ext cx="879929" cy="159493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18889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8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97696" y="5625879"/>
            <a:ext cx="1349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14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571128" y="925921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169690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738615" y="3079768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571128" y="1170712"/>
            <a:ext cx="1241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0558" y="3276420"/>
            <a:ext cx="1917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3.7037E-6 L 0.2809 0.310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58" y="1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36875 -0.0034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38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8" grpId="0"/>
      <p:bldP spid="29" grpId="0"/>
      <p:bldP spid="2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00" b="97000" l="207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06" y="1679157"/>
            <a:ext cx="6888073" cy="14231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06916" y="810067"/>
            <a:ext cx="838717" cy="1583111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983622" y="132012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9658" y="1290139"/>
            <a:ext cx="0" cy="916524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409977" y="175668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58104" y="1955006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80061" y="3725421"/>
            <a:ext cx="1214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97688" y="3075985"/>
            <a:ext cx="1126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2555" y="4324504"/>
            <a:ext cx="1054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4871750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the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30605" y="5625879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8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97696" y="5625879"/>
            <a:ext cx="1145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11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69770">
            <a:off x="7051923" y="4262825"/>
            <a:ext cx="879929" cy="15949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392799" y="4475151"/>
            <a:ext cx="586097" cy="110628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1481E-6 L -0.00764 0.4351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2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243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14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44842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3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3" y="4448421"/>
            <a:ext cx="12764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146383" y="3514507"/>
            <a:ext cx="586097" cy="110628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6723706" y="3483209"/>
            <a:ext cx="586097" cy="1106281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19046" y="5226377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 2             is equal to 1 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001700" y="4906314"/>
            <a:ext cx="586097" cy="110628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17598">
            <a:off x="2579023" y="4875016"/>
            <a:ext cx="586097" cy="11062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5589164" y="4837612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3148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402959" y="53747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Adding lengths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864961" y="734317"/>
            <a:ext cx="838717" cy="158311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047038" y="1282633"/>
            <a:ext cx="1695226" cy="31998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245221" y="219789"/>
            <a:ext cx="2142543" cy="38835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350858"/>
            <a:ext cx="747045" cy="74704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94553" y="493547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88965" y="1834947"/>
            <a:ext cx="10500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8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11396" y="2567487"/>
            <a:ext cx="1072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31416" y="1228715"/>
            <a:ext cx="1243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3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1971" y="3888878"/>
            <a:ext cx="617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What is the total length of 2 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1932" y="4933111"/>
            <a:ext cx="258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6</a:t>
            </a:r>
            <a:r>
              <a:rPr lang="en-GB" sz="2800" dirty="0" smtClean="0">
                <a:latin typeface="Comic Sans MS" panose="030F0702030302020204" pitchFamily="66" charset="0"/>
              </a:rPr>
              <a:t>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6 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29022" y="4933111"/>
            <a:ext cx="1240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12 cm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082269" y="3459367"/>
            <a:ext cx="738076" cy="139314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95818">
            <a:off x="6602300" y="3568145"/>
            <a:ext cx="738076" cy="13931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140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8|9.2|2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4|5.4|6.1|13|1.8|1|1.7|10.8|8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11.4|1|3.7|9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3|7.1|2.5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9|4.4|2.8|4|3|0.9|6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6|1.8|2.3|6.7|5.8|1.5|2.2|2.4|13.8|5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.3|1.8|3.1|7.2|5.4|2.4|1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9.8|8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8|4|7.6|4.3|5.3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5915</TotalTime>
  <Words>281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234</cp:revision>
  <dcterms:created xsi:type="dcterms:W3CDTF">2019-07-05T11:02:13Z</dcterms:created>
  <dcterms:modified xsi:type="dcterms:W3CDTF">2021-02-24T19:22:47Z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