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0"/>
  </p:notesMasterIdLst>
  <p:sldIdLst>
    <p:sldId id="298" r:id="rId11"/>
    <p:sldId id="312" r:id="rId12"/>
    <p:sldId id="313" r:id="rId13"/>
    <p:sldId id="319" r:id="rId14"/>
    <p:sldId id="315" r:id="rId15"/>
    <p:sldId id="316" r:id="rId16"/>
    <p:sldId id="314" r:id="rId17"/>
    <p:sldId id="317" r:id="rId18"/>
    <p:sldId id="318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viewProps" Target="view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01/02/2021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01/02/2021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6" Type="http://schemas.microsoft.com/office/2007/relationships/hdphoto" Target="../media/hdphoto2.wdp"/><Relationship Id="rId5" Type="http://schemas.openxmlformats.org/officeDocument/2006/relationships/image" Target="../media/image10.png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2.png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microsoft.com/office/2007/relationships/hdphoto" Target="../media/hdphoto2.wdp"/><Relationship Id="rId5" Type="http://schemas.openxmlformats.org/officeDocument/2006/relationships/image" Target="../media/image10.png"/><Relationship Id="rId4" Type="http://schemas.openxmlformats.org/officeDocument/2006/relationships/image" Target="../media/image13.png"/><Relationship Id="rId9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17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4" Type="http://schemas.openxmlformats.org/officeDocument/2006/relationships/image" Target="../media/image2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1) What is missing? 1, 2, 3, __ , 5 , 6 , 7, __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2) How do spell 2? 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3) What is missing?  10, 11, ___, 13, ___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4) You have only 1 nose and 1 mouth. </a:t>
            </a:r>
          </a:p>
          <a:p>
            <a:r>
              <a:rPr lang="en-GB" sz="2800" dirty="0">
                <a:latin typeface="Comic Sans MS" panose="030F0702030302020204" pitchFamily="66" charset="0"/>
              </a:rPr>
              <a:t>    What do you have 2 of?</a:t>
            </a:r>
          </a:p>
        </p:txBody>
      </p:sp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1) What is missing? 1, 2, 3, __ , 5 , 6 , 7, __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2) How do spell 2? 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3) What is missing?  10, 11, ___, 13, ___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4) You have only 1 nose and 1 mouth. </a:t>
            </a:r>
          </a:p>
          <a:p>
            <a:r>
              <a:rPr lang="en-GB" sz="2800" dirty="0">
                <a:latin typeface="Comic Sans MS" panose="030F0702030302020204" pitchFamily="66" charset="0"/>
              </a:rPr>
              <a:t>    What do you have 2 of?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162826" y="334776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93869" y="1611134"/>
            <a:ext cx="21379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two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76038" y="349170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8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297853" y="2865781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12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767558" y="2872412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14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6691967" y="4765126"/>
            <a:ext cx="577781" cy="49171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4861" y="4506720"/>
            <a:ext cx="1473845" cy="1777867"/>
          </a:xfrm>
          <a:prstGeom prst="rect">
            <a:avLst/>
          </a:prstGeom>
        </p:spPr>
      </p:pic>
      <p:cxnSp>
        <p:nvCxnSpPr>
          <p:cNvPr id="13" name="Straight Arrow Connector 12"/>
          <p:cNvCxnSpPr/>
          <p:nvPr/>
        </p:nvCxnSpPr>
        <p:spPr>
          <a:xfrm>
            <a:off x="5322642" y="4753029"/>
            <a:ext cx="611464" cy="30588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5212405" y="5237553"/>
            <a:ext cx="611464" cy="30588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6349981" y="5543437"/>
            <a:ext cx="577781" cy="49171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4238625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32252" y="334776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200" dirty="0">
                <a:solidFill>
                  <a:prstClr val="black"/>
                </a:solidFill>
                <a:latin typeface="Comic Sans MS" panose="030F0702030302020204" pitchFamily="66" charset="0"/>
              </a:rPr>
              <a:t>How many ducks?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898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552129" y="3458746"/>
            <a:ext cx="641229" cy="64122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898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642270" y="3591528"/>
            <a:ext cx="641229" cy="64122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898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556328" y="3057230"/>
            <a:ext cx="641229" cy="64122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898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090518" y="2131305"/>
            <a:ext cx="641229" cy="64122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898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784079" y="3118267"/>
            <a:ext cx="641229" cy="64122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898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500110" y="925953"/>
            <a:ext cx="641229" cy="64122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898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961122" y="1398968"/>
            <a:ext cx="641229" cy="64122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898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926311" y="2416001"/>
            <a:ext cx="641229" cy="641229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0029" y="802779"/>
            <a:ext cx="1924236" cy="4357055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1055622" y="5167967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200" dirty="0">
                <a:solidFill>
                  <a:prstClr val="black"/>
                </a:solidFill>
                <a:latin typeface="Comic Sans MS" panose="030F0702030302020204" pitchFamily="66" charset="0"/>
              </a:rPr>
              <a:t>There are 8 ducks.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22199" y="3620532"/>
            <a:ext cx="1375243" cy="1695927"/>
          </a:xfrm>
          <a:prstGeom prst="rect">
            <a:avLst/>
          </a:prstGeom>
        </p:spPr>
      </p:pic>
      <p:sp>
        <p:nvSpPr>
          <p:cNvPr id="20" name="Rounded Rectangular Callout 19"/>
          <p:cNvSpPr/>
          <p:nvPr/>
        </p:nvSpPr>
        <p:spPr>
          <a:xfrm>
            <a:off x="2775038" y="3030288"/>
            <a:ext cx="2577012" cy="988567"/>
          </a:xfrm>
          <a:prstGeom prst="wedgeRoundRectCallout">
            <a:avLst>
              <a:gd name="adj1" fmla="val -62363"/>
              <a:gd name="adj2" fmla="val 69963"/>
              <a:gd name="adj3" fmla="val 1666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/>
          <p:cNvSpPr txBox="1"/>
          <p:nvPr/>
        </p:nvSpPr>
        <p:spPr>
          <a:xfrm>
            <a:off x="2738090" y="3043081"/>
            <a:ext cx="273714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latin typeface="Comic Sans MS" panose="030F0702030302020204" pitchFamily="66" charset="0"/>
              </a:rPr>
              <a:t>Now I can count by 2s!</a:t>
            </a:r>
          </a:p>
          <a:p>
            <a:pPr algn="ctr"/>
            <a:r>
              <a:rPr lang="en-GB" sz="2000" dirty="0">
                <a:latin typeface="Comic Sans MS" panose="030F0702030302020204" pitchFamily="66" charset="0"/>
              </a:rPr>
              <a:t>2 , 4 , 6 , 8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40264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56 -0.12222 L 0.47882 0.11944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219" y="12083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1042 L 0.27431 0.1037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715" y="5694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25 -0.01041 L 0.50052 0.06227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705" y="3634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68 2.59259E-6 L 0.30885 0.07083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08" y="3542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1458 L 0.2382 0.05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910" y="3218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13 -2.96296E-6 L 0.37552 0.12917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11" y="6458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12 0.00417 L 0.45625 0.06436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656" y="3009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48148E-6 L 0.34913 0.03125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448" y="15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0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0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6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8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3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4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6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0" grpId="0" animBg="1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32252" y="334776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200" dirty="0">
                <a:solidFill>
                  <a:prstClr val="black"/>
                </a:solidFill>
                <a:latin typeface="Comic Sans MS" panose="030F0702030302020204" pitchFamily="66" charset="0"/>
              </a:rPr>
              <a:t>How many counters?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1548" y="3496649"/>
            <a:ext cx="2055098" cy="904076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37974" y="3496649"/>
            <a:ext cx="2055098" cy="904076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647814" y="1114152"/>
            <a:ext cx="907713" cy="205533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90633" y="3503913"/>
            <a:ext cx="2022074" cy="889548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68060" y="1697047"/>
            <a:ext cx="2022074" cy="889548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54486" y="1697047"/>
            <a:ext cx="2022074" cy="889548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1771148" y="2595678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168178" y="2595678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565208" y="2586595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771148" y="4525949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6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168178" y="4525949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8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565208" y="4516866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10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34429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6" grpId="0"/>
      <p:bldP spid="27" grpId="0"/>
      <p:bldP spid="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Have a think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0703" y="1406871"/>
            <a:ext cx="5182049" cy="521862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284204" y="1417579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1691605" y="2466109"/>
            <a:ext cx="5298825" cy="41593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920" y="2872990"/>
            <a:ext cx="726769" cy="742767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312856" y="1427626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4336474" y="1427626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5370160" y="1427626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6402694" y="1427626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2284204" y="1939940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3310339" y="1940277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4351727" y="1939940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5374346" y="1939940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6413195" y="1933501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350" y="3811643"/>
            <a:ext cx="726769" cy="742767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8817" y="3278937"/>
            <a:ext cx="726769" cy="742767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7343" y="3819302"/>
            <a:ext cx="726769" cy="74276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995" y="3278937"/>
            <a:ext cx="726769" cy="742767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6033" y="3847959"/>
            <a:ext cx="726769" cy="74276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8852" y="3247092"/>
            <a:ext cx="726769" cy="742767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0677" y="3819301"/>
            <a:ext cx="726769" cy="742767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7573" y="3221919"/>
            <a:ext cx="726769" cy="742767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1936" y="3964686"/>
            <a:ext cx="726769" cy="742767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2536489" y="2594831"/>
            <a:ext cx="38662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200" dirty="0">
                <a:solidFill>
                  <a:prstClr val="black"/>
                </a:solidFill>
                <a:latin typeface="Comic Sans MS" panose="030F0702030302020204" pitchFamily="66" charset="0"/>
              </a:rPr>
              <a:t>How many gloves?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383874" y="508575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200" noProof="0" dirty="0">
                <a:solidFill>
                  <a:prstClr val="black"/>
                </a:solidFill>
                <a:latin typeface="Comic Sans MS" panose="030F0702030302020204" pitchFamily="66" charset="0"/>
              </a:rPr>
              <a:t>There are 20 gloves.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60295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7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8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9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9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9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0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0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1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1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2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3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30" grpId="0"/>
      <p:bldP spid="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Have a think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812" y="4152765"/>
            <a:ext cx="7587125" cy="120973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29494" y="1492996"/>
            <a:ext cx="1076325" cy="9715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17367" y="1492996"/>
            <a:ext cx="1076325" cy="97155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5240" y="1492996"/>
            <a:ext cx="1076325" cy="97155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93114" y="1492996"/>
            <a:ext cx="1076325" cy="97155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2546" y="3184859"/>
            <a:ext cx="1076325" cy="971550"/>
          </a:xfrm>
          <a:prstGeom prst="rect">
            <a:avLst/>
          </a:prstGeom>
        </p:spPr>
      </p:pic>
      <p:sp>
        <p:nvSpPr>
          <p:cNvPr id="13" name="Oval 12"/>
          <p:cNvSpPr/>
          <p:nvPr/>
        </p:nvSpPr>
        <p:spPr>
          <a:xfrm>
            <a:off x="3181997" y="4761357"/>
            <a:ext cx="468000" cy="468000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3783892" y="4761357"/>
            <a:ext cx="468000" cy="468000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05311" y="3184859"/>
            <a:ext cx="1076325" cy="971550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4385787" y="4761357"/>
            <a:ext cx="468000" cy="468000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48076" y="3184859"/>
            <a:ext cx="1076325" cy="971550"/>
          </a:xfrm>
          <a:prstGeom prst="rect">
            <a:avLst/>
          </a:prstGeom>
        </p:spPr>
      </p:pic>
      <p:sp>
        <p:nvSpPr>
          <p:cNvPr id="18" name="Oval 17"/>
          <p:cNvSpPr/>
          <p:nvPr/>
        </p:nvSpPr>
        <p:spPr>
          <a:xfrm>
            <a:off x="4987682" y="4761357"/>
            <a:ext cx="468000" cy="468000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90841" y="3184859"/>
            <a:ext cx="1076325" cy="971550"/>
          </a:xfrm>
          <a:prstGeom prst="rect">
            <a:avLst/>
          </a:prstGeom>
        </p:spPr>
      </p:pic>
      <p:sp>
        <p:nvSpPr>
          <p:cNvPr id="20" name="Oval 19"/>
          <p:cNvSpPr/>
          <p:nvPr/>
        </p:nvSpPr>
        <p:spPr>
          <a:xfrm>
            <a:off x="5589577" y="4761357"/>
            <a:ext cx="468000" cy="468000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33606" y="3184859"/>
            <a:ext cx="1076325" cy="971550"/>
          </a:xfrm>
          <a:prstGeom prst="rect">
            <a:avLst/>
          </a:prstGeom>
        </p:spPr>
      </p:pic>
      <p:sp>
        <p:nvSpPr>
          <p:cNvPr id="22" name="Oval 21"/>
          <p:cNvSpPr/>
          <p:nvPr/>
        </p:nvSpPr>
        <p:spPr>
          <a:xfrm>
            <a:off x="6191472" y="4761357"/>
            <a:ext cx="468000" cy="468000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76372" y="3184859"/>
            <a:ext cx="1076325" cy="971550"/>
          </a:xfrm>
          <a:prstGeom prst="rect">
            <a:avLst/>
          </a:prstGeom>
        </p:spPr>
      </p:pic>
      <p:sp>
        <p:nvSpPr>
          <p:cNvPr id="24" name="Oval 23"/>
          <p:cNvSpPr/>
          <p:nvPr/>
        </p:nvSpPr>
        <p:spPr>
          <a:xfrm>
            <a:off x="6793368" y="4761357"/>
            <a:ext cx="468000" cy="468000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Box 25"/>
          <p:cNvSpPr txBox="1"/>
          <p:nvPr/>
        </p:nvSpPr>
        <p:spPr>
          <a:xfrm>
            <a:off x="580333" y="2454671"/>
            <a:ext cx="73225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200" dirty="0">
                <a:solidFill>
                  <a:prstClr val="black"/>
                </a:solidFill>
                <a:latin typeface="Comic Sans MS" panose="030F0702030302020204" pitchFamily="66" charset="0"/>
              </a:rPr>
              <a:t>Can you count in 2s starting at 8?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065916" y="5362497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200" noProof="0" dirty="0">
                <a:solidFill>
                  <a:srgbClr val="FF0000"/>
                </a:solidFill>
                <a:latin typeface="Comic Sans MS" panose="030F0702030302020204" pitchFamily="66" charset="0"/>
              </a:rPr>
              <a:t>There are 20 eyes!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72085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4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6" grpId="0" animBg="1"/>
      <p:bldP spid="18" grpId="0" animBg="1"/>
      <p:bldP spid="20" grpId="0" animBg="1"/>
      <p:bldP spid="22" grpId="0" animBg="1"/>
      <p:bldP spid="24" grpId="0" animBg="1"/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705" y="4742450"/>
            <a:ext cx="7587125" cy="120973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164174" y="914582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200" dirty="0">
                <a:solidFill>
                  <a:prstClr val="black"/>
                </a:solidFill>
                <a:latin typeface="Comic Sans MS" panose="030F0702030302020204" pitchFamily="66" charset="0"/>
              </a:rPr>
              <a:t>How many pencils?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871" y="1578970"/>
            <a:ext cx="847716" cy="92083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8648" y="1578970"/>
            <a:ext cx="847716" cy="92083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1425" y="1578970"/>
            <a:ext cx="847716" cy="9208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202" y="1578970"/>
            <a:ext cx="847716" cy="92083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6979" y="1578970"/>
            <a:ext cx="847716" cy="92083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9756" y="1578970"/>
            <a:ext cx="847716" cy="92083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2533" y="1578970"/>
            <a:ext cx="847716" cy="92083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5308" y="1578970"/>
            <a:ext cx="847716" cy="92083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9569" y="3424578"/>
            <a:ext cx="3779472" cy="1470330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1117530" y="276710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200" dirty="0">
                <a:solidFill>
                  <a:prstClr val="black"/>
                </a:solidFill>
                <a:latin typeface="Comic Sans MS" panose="030F0702030302020204" pitchFamily="66" charset="0"/>
              </a:rPr>
              <a:t>How many cans of pop?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159299" y="931711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16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688215" y="2767100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12</a:t>
            </a:r>
          </a:p>
        </p:txBody>
      </p:sp>
      <p:pic>
        <p:nvPicPr>
          <p:cNvPr id="66" name="Picture 6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32034" y="350857"/>
            <a:ext cx="747045" cy="747045"/>
          </a:xfrm>
          <a:prstGeom prst="rect">
            <a:avLst/>
          </a:prstGeom>
        </p:spPr>
      </p:pic>
      <p:sp>
        <p:nvSpPr>
          <p:cNvPr id="67" name="TextBox 66"/>
          <p:cNvSpPr txBox="1"/>
          <p:nvPr/>
        </p:nvSpPr>
        <p:spPr>
          <a:xfrm>
            <a:off x="5494553" y="493546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33387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3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44550" y="564864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200" dirty="0">
                <a:solidFill>
                  <a:prstClr val="black"/>
                </a:solidFill>
                <a:latin typeface="Comic Sans MS" panose="030F0702030302020204" pitchFamily="66" charset="0"/>
              </a:rPr>
              <a:t>Let’s count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backwards</a:t>
            </a:r>
            <a:r>
              <a:rPr kumimoji="0" lang="en-GB" sz="32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in 2s!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848" y="1523104"/>
            <a:ext cx="993756" cy="89615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6016" y="1523104"/>
            <a:ext cx="993756" cy="896155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7100" y="1523104"/>
            <a:ext cx="993756" cy="896155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8184" y="1523104"/>
            <a:ext cx="993756" cy="896155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9268" y="1523103"/>
            <a:ext cx="993756" cy="896155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4932" y="1523104"/>
            <a:ext cx="993756" cy="896155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515456" y="2697039"/>
            <a:ext cx="782962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There were 12 boxes of juice. </a:t>
            </a:r>
          </a:p>
          <a:p>
            <a:pPr algn="ctr"/>
            <a:r>
              <a:rPr lang="en-GB" sz="2800" dirty="0">
                <a:latin typeface="Comic Sans MS" panose="030F0702030302020204" pitchFamily="66" charset="0"/>
              </a:rPr>
              <a:t>After playtime the children were thirsty.</a:t>
            </a:r>
            <a:r>
              <a:rPr lang="en-GB" sz="3200" dirty="0">
                <a:latin typeface="Comic Sans MS" panose="030F0702030302020204" pitchFamily="66" charset="0"/>
              </a:rPr>
              <a:t> </a:t>
            </a: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848" y="4574672"/>
            <a:ext cx="7372158" cy="1175457"/>
          </a:xfrm>
          <a:prstGeom prst="rect">
            <a:avLst/>
          </a:prstGeom>
        </p:spPr>
      </p:pic>
      <p:sp>
        <p:nvSpPr>
          <p:cNvPr id="27" name="Oval 26"/>
          <p:cNvSpPr/>
          <p:nvPr/>
        </p:nvSpPr>
        <p:spPr>
          <a:xfrm>
            <a:off x="946434" y="5157948"/>
            <a:ext cx="432000" cy="432000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/>
          <p:cNvSpPr/>
          <p:nvPr/>
        </p:nvSpPr>
        <p:spPr>
          <a:xfrm>
            <a:off x="1529433" y="5157948"/>
            <a:ext cx="432000" cy="432000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/>
          <p:cNvSpPr/>
          <p:nvPr/>
        </p:nvSpPr>
        <p:spPr>
          <a:xfrm>
            <a:off x="2112432" y="5157948"/>
            <a:ext cx="432000" cy="432000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/>
          <p:cNvSpPr/>
          <p:nvPr/>
        </p:nvSpPr>
        <p:spPr>
          <a:xfrm>
            <a:off x="2695431" y="5157948"/>
            <a:ext cx="432000" cy="432000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/>
          <p:cNvSpPr/>
          <p:nvPr/>
        </p:nvSpPr>
        <p:spPr>
          <a:xfrm>
            <a:off x="3278430" y="5157948"/>
            <a:ext cx="432000" cy="432000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/>
          <p:cNvSpPr/>
          <p:nvPr/>
        </p:nvSpPr>
        <p:spPr>
          <a:xfrm>
            <a:off x="3861429" y="5157948"/>
            <a:ext cx="432000" cy="432000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/>
          <p:cNvSpPr/>
          <p:nvPr/>
        </p:nvSpPr>
        <p:spPr>
          <a:xfrm>
            <a:off x="4444429" y="5157948"/>
            <a:ext cx="432000" cy="432000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12832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5" grpId="0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0703" y="1406871"/>
            <a:ext cx="5182049" cy="521862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284204" y="1417579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1691605" y="4014787"/>
            <a:ext cx="5298825" cy="25821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3312856" y="1427626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336474" y="1427626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370160" y="1427626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6402694" y="1427626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284204" y="1939940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310339" y="1940277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4351727" y="1939940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5374346" y="1939940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6413195" y="1933501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2279436" y="2427237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3308088" y="2437284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4331706" y="2437284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5365392" y="2437284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6397926" y="2437284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2279436" y="2949598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3305571" y="2949935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4346959" y="2949598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5369578" y="2949598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6408427" y="2943159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/>
          <p:cNvSpPr/>
          <p:nvPr/>
        </p:nvSpPr>
        <p:spPr>
          <a:xfrm>
            <a:off x="2286721" y="3474448"/>
            <a:ext cx="505151" cy="518911"/>
          </a:xfrm>
          <a:prstGeom prst="rect">
            <a:avLst/>
          </a:prstGeom>
          <a:solidFill>
            <a:srgbClr val="FF0000">
              <a:alpha val="5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/>
          <p:cNvSpPr/>
          <p:nvPr/>
        </p:nvSpPr>
        <p:spPr>
          <a:xfrm>
            <a:off x="3312856" y="3474785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/>
          <p:cNvSpPr/>
          <p:nvPr/>
        </p:nvSpPr>
        <p:spPr>
          <a:xfrm>
            <a:off x="4354244" y="3474448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5376863" y="3474448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6415712" y="3468009"/>
            <a:ext cx="505151" cy="518911"/>
          </a:xfrm>
          <a:prstGeom prst="rect">
            <a:avLst/>
          </a:prstGeom>
          <a:solidFill>
            <a:srgbClr val="FF0000">
              <a:alpha val="5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9636594"/>
              </p:ext>
            </p:extLst>
          </p:nvPr>
        </p:nvGraphicFramePr>
        <p:xfrm>
          <a:off x="1760703" y="4950222"/>
          <a:ext cx="5134576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1822">
                  <a:extLst>
                    <a:ext uri="{9D8B030D-6E8A-4147-A177-3AD203B41FA5}">
                      <a16:colId xmlns:a16="http://schemas.microsoft.com/office/drawing/2014/main" val="292207331"/>
                    </a:ext>
                  </a:extLst>
                </a:gridCol>
                <a:gridCol w="641822">
                  <a:extLst>
                    <a:ext uri="{9D8B030D-6E8A-4147-A177-3AD203B41FA5}">
                      <a16:colId xmlns:a16="http://schemas.microsoft.com/office/drawing/2014/main" val="76412928"/>
                    </a:ext>
                  </a:extLst>
                </a:gridCol>
                <a:gridCol w="641822">
                  <a:extLst>
                    <a:ext uri="{9D8B030D-6E8A-4147-A177-3AD203B41FA5}">
                      <a16:colId xmlns:a16="http://schemas.microsoft.com/office/drawing/2014/main" val="1252832007"/>
                    </a:ext>
                  </a:extLst>
                </a:gridCol>
                <a:gridCol w="641822">
                  <a:extLst>
                    <a:ext uri="{9D8B030D-6E8A-4147-A177-3AD203B41FA5}">
                      <a16:colId xmlns:a16="http://schemas.microsoft.com/office/drawing/2014/main" val="952061380"/>
                    </a:ext>
                  </a:extLst>
                </a:gridCol>
                <a:gridCol w="641822">
                  <a:extLst>
                    <a:ext uri="{9D8B030D-6E8A-4147-A177-3AD203B41FA5}">
                      <a16:colId xmlns:a16="http://schemas.microsoft.com/office/drawing/2014/main" val="3686423306"/>
                    </a:ext>
                  </a:extLst>
                </a:gridCol>
                <a:gridCol w="641822">
                  <a:extLst>
                    <a:ext uri="{9D8B030D-6E8A-4147-A177-3AD203B41FA5}">
                      <a16:colId xmlns:a16="http://schemas.microsoft.com/office/drawing/2014/main" val="3824829607"/>
                    </a:ext>
                  </a:extLst>
                </a:gridCol>
                <a:gridCol w="641822">
                  <a:extLst>
                    <a:ext uri="{9D8B030D-6E8A-4147-A177-3AD203B41FA5}">
                      <a16:colId xmlns:a16="http://schemas.microsoft.com/office/drawing/2014/main" val="822899210"/>
                    </a:ext>
                  </a:extLst>
                </a:gridCol>
                <a:gridCol w="641822">
                  <a:extLst>
                    <a:ext uri="{9D8B030D-6E8A-4147-A177-3AD203B41FA5}">
                      <a16:colId xmlns:a16="http://schemas.microsoft.com/office/drawing/2014/main" val="28111748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77866355"/>
                  </a:ext>
                </a:extLst>
              </a:tr>
            </a:tbl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2058710" y="4093230"/>
            <a:ext cx="4726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What is missing?</a:t>
            </a:r>
          </a:p>
        </p:txBody>
      </p:sp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9476356"/>
              </p:ext>
            </p:extLst>
          </p:nvPr>
        </p:nvGraphicFramePr>
        <p:xfrm>
          <a:off x="1760703" y="5807141"/>
          <a:ext cx="5134576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1822">
                  <a:extLst>
                    <a:ext uri="{9D8B030D-6E8A-4147-A177-3AD203B41FA5}">
                      <a16:colId xmlns:a16="http://schemas.microsoft.com/office/drawing/2014/main" val="292207331"/>
                    </a:ext>
                  </a:extLst>
                </a:gridCol>
                <a:gridCol w="641822">
                  <a:extLst>
                    <a:ext uri="{9D8B030D-6E8A-4147-A177-3AD203B41FA5}">
                      <a16:colId xmlns:a16="http://schemas.microsoft.com/office/drawing/2014/main" val="76412928"/>
                    </a:ext>
                  </a:extLst>
                </a:gridCol>
                <a:gridCol w="641822">
                  <a:extLst>
                    <a:ext uri="{9D8B030D-6E8A-4147-A177-3AD203B41FA5}">
                      <a16:colId xmlns:a16="http://schemas.microsoft.com/office/drawing/2014/main" val="1252832007"/>
                    </a:ext>
                  </a:extLst>
                </a:gridCol>
                <a:gridCol w="641822">
                  <a:extLst>
                    <a:ext uri="{9D8B030D-6E8A-4147-A177-3AD203B41FA5}">
                      <a16:colId xmlns:a16="http://schemas.microsoft.com/office/drawing/2014/main" val="952061380"/>
                    </a:ext>
                  </a:extLst>
                </a:gridCol>
                <a:gridCol w="641822">
                  <a:extLst>
                    <a:ext uri="{9D8B030D-6E8A-4147-A177-3AD203B41FA5}">
                      <a16:colId xmlns:a16="http://schemas.microsoft.com/office/drawing/2014/main" val="3686423306"/>
                    </a:ext>
                  </a:extLst>
                </a:gridCol>
                <a:gridCol w="641822">
                  <a:extLst>
                    <a:ext uri="{9D8B030D-6E8A-4147-A177-3AD203B41FA5}">
                      <a16:colId xmlns:a16="http://schemas.microsoft.com/office/drawing/2014/main" val="3824829607"/>
                    </a:ext>
                  </a:extLst>
                </a:gridCol>
                <a:gridCol w="641822">
                  <a:extLst>
                    <a:ext uri="{9D8B030D-6E8A-4147-A177-3AD203B41FA5}">
                      <a16:colId xmlns:a16="http://schemas.microsoft.com/office/drawing/2014/main" val="822899210"/>
                    </a:ext>
                  </a:extLst>
                </a:gridCol>
                <a:gridCol w="641822">
                  <a:extLst>
                    <a:ext uri="{9D8B030D-6E8A-4147-A177-3AD203B41FA5}">
                      <a16:colId xmlns:a16="http://schemas.microsoft.com/office/drawing/2014/main" val="28111748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48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50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77866355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080494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3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7|5.1|7.9|14.2|5.3|11.3|2.7|3.5|2.2|2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1|3.6|5.6|1.6|1.4|1.4|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8|3.9|2|2.1|2.3|2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8|17.1|2|1.8|1.8|1.6|1.7|1.7|2|1.9|2.4|2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8|7.4|3|2|2|1.9|1.8|1.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2.5|3.8|2.1|15.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9|10.6|4.9|4.6|7.6|1.1|1.5|0.8|1.4|0.8|1.3|0.8|1.4|0.8|1.4|0.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4|5.4|5.3|4.7|1.4|3.2|4.3|1.3|2|4.3|2.1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C2057D0-A856-4E7F-B92C-5E8A3C51252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1727757-3061-47D3-99FD-9493F136DC43}">
  <ds:schemaRefs>
    <ds:schemaRef ds:uri="http://schemas.microsoft.com/office/2006/documentManagement/types"/>
    <ds:schemaRef ds:uri="http://schemas.microsoft.com/office/2006/metadata/properties"/>
    <ds:schemaRef ds:uri="522d4c35-b548-4432-90ae-af4376e1c4b4"/>
    <ds:schemaRef ds:uri="http://purl.org/dc/terms/"/>
    <ds:schemaRef ds:uri="http://schemas.openxmlformats.org/package/2006/metadata/core-properties"/>
    <ds:schemaRef ds:uri="http://purl.org/dc/dcmitype/"/>
    <ds:schemaRef ds:uri="cee99ee9-287b-4f9a-957c-ba5ae7375c9a"/>
    <ds:schemaRef ds:uri="http://schemas.microsoft.com/office/infopath/2007/PartnerControls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6807</TotalTime>
  <Words>244</Words>
  <Application>Microsoft Office PowerPoint</Application>
  <PresentationFormat>On-screen Show (4:3)</PresentationFormat>
  <Paragraphs>69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9</vt:i4>
      </vt:variant>
    </vt:vector>
  </HeadingPairs>
  <TitlesOfParts>
    <vt:vector size="20" baseType="lpstr">
      <vt:lpstr>Arial</vt:lpstr>
      <vt:lpstr>Calibri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Hughes, V</cp:lastModifiedBy>
  <cp:revision>228</cp:revision>
  <dcterms:created xsi:type="dcterms:W3CDTF">2019-07-05T11:02:13Z</dcterms:created>
  <dcterms:modified xsi:type="dcterms:W3CDTF">2021-02-01T20:02:47Z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