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4"/>
  </p:notesMasterIdLst>
  <p:sldIdLst>
    <p:sldId id="323" r:id="rId8"/>
    <p:sldId id="324" r:id="rId9"/>
    <p:sldId id="311" r:id="rId10"/>
    <p:sldId id="304" r:id="rId11"/>
    <p:sldId id="320" r:id="rId12"/>
    <p:sldId id="32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Which number sentences could you write for these arrays?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54"/>
          <p:cNvSpPr/>
          <p:nvPr/>
        </p:nvSpPr>
        <p:spPr>
          <a:xfrm>
            <a:off x="4024737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024737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4400133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00133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775529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4775529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 rot="5400000">
            <a:off x="3466994" y="5004327"/>
            <a:ext cx="2199878" cy="333600"/>
            <a:chOff x="3352193" y="4613675"/>
            <a:chExt cx="2199878" cy="333600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4477279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4852675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5228071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4275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470819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024737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4024737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4400133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400133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775529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4775529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Rectangle 7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115369" y="2733289"/>
            <a:ext cx="655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402069" y="2733289"/>
            <a:ext cx="6088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024737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4400133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4775529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4024737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4400133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4775529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Rectangle 9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115369" y="4719104"/>
            <a:ext cx="5172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02069" y="4719104"/>
            <a:ext cx="5200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6799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Which number sentences could you write for these arrays?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54"/>
          <p:cNvSpPr/>
          <p:nvPr/>
        </p:nvSpPr>
        <p:spPr>
          <a:xfrm>
            <a:off x="4024737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024737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4400133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00133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775529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4775529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 rot="5400000">
            <a:off x="3466994" y="5004327"/>
            <a:ext cx="2199878" cy="333600"/>
            <a:chOff x="3352193" y="4613675"/>
            <a:chExt cx="2199878" cy="333600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4477279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4852675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5228071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4275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470819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024737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4024737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4400133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400133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775529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4775529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Rectangle 7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115369" y="2733289"/>
            <a:ext cx="655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402069" y="2733289"/>
            <a:ext cx="6088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024737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4400133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4775529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4024737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4400133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4775529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Rectangle 9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115369" y="4719104"/>
            <a:ext cx="5172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02069" y="4719104"/>
            <a:ext cx="5200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281009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234474" y="144506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564406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517871" y="144506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295401" y="274149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248866" y="272508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578798" y="274149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532263" y="272508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281009" y="4728356"/>
            <a:ext cx="346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234474" y="4711951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564406" y="4728356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517871" y="4711951"/>
            <a:ext cx="346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922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EB2FF38-E1DD-4315-B98F-58F42BE6856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554" y="3517490"/>
            <a:ext cx="3064250" cy="153698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AF18A7D-97A1-4731-AB2B-D6B890E565E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676" y="2918326"/>
            <a:ext cx="3064250" cy="153698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A61C9FF-2C44-42CD-89E4-92279DF8CDC6}"/>
              </a:ext>
            </a:extLst>
          </p:cNvPr>
          <p:cNvSpPr txBox="1"/>
          <p:nvPr/>
        </p:nvSpPr>
        <p:spPr>
          <a:xfrm>
            <a:off x="730115" y="447699"/>
            <a:ext cx="6871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frogs.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 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DC54FF0-D6E7-49B2-B788-679F174FF93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4374"/>
            <a:ext cx="3064250" cy="153698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04C6C89-359C-41C4-AEE1-FA98FC0734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0" y="1775346"/>
            <a:ext cx="1239064" cy="115361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89767B0-F811-4009-8C4B-201614FF9E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69" y="1263395"/>
            <a:ext cx="1239064" cy="115361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2DCDFFF-3455-4EDD-B0CF-D5C9979EEF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769" y="1679037"/>
            <a:ext cx="1239064" cy="115361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B4DEA03-2DCC-46E6-9494-70924E9C3F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896" y="1090471"/>
            <a:ext cx="1239064" cy="115361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9CE37AB-EFE3-4CAA-98E6-00B8B85932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594" y="1506113"/>
            <a:ext cx="1239064" cy="115361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8E52038-AB08-441D-8B0B-DCE283D82F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269" y="1102231"/>
            <a:ext cx="1239064" cy="115361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027EEA8-0580-48D4-8299-CED338AFD1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840" y="1528504"/>
            <a:ext cx="1239064" cy="115361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4A36FD0-7597-40E1-9606-82AB63FD0F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749" y="1609576"/>
            <a:ext cx="1239064" cy="115361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9B65DBE-0077-4511-A430-FEA7D270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820" y="1028993"/>
            <a:ext cx="1239064" cy="115361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362E4D6-E3C6-421C-BF6E-67DA999738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642" y="1946191"/>
            <a:ext cx="1239064" cy="115361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1573A1-91F5-4E11-9EA5-356C246BAE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849" y="1116280"/>
            <a:ext cx="1239064" cy="115361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D0176BC-4312-493A-A915-88C7F5102E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387" y="1222685"/>
            <a:ext cx="1239064" cy="115361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FCA04B57-805D-4463-B29A-05EE23298F44}"/>
              </a:ext>
            </a:extLst>
          </p:cNvPr>
          <p:cNvSpPr txBox="1"/>
          <p:nvPr/>
        </p:nvSpPr>
        <p:spPr>
          <a:xfrm>
            <a:off x="718162" y="5376807"/>
            <a:ext cx="6871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3 groups with 4 frogs in each group. 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46D527E-13A3-4783-9A88-5510BC9D4667}"/>
              </a:ext>
            </a:extLst>
          </p:cNvPr>
          <p:cNvSpPr/>
          <p:nvPr/>
        </p:nvSpPr>
        <p:spPr>
          <a:xfrm>
            <a:off x="4230262" y="465122"/>
            <a:ext cx="478623" cy="4016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D7E4BC-C96D-47E4-A0D7-F111392E5381}"/>
              </a:ext>
            </a:extLst>
          </p:cNvPr>
          <p:cNvSpPr txBox="1"/>
          <p:nvPr/>
        </p:nvSpPr>
        <p:spPr>
          <a:xfrm>
            <a:off x="4216226" y="445125"/>
            <a:ext cx="524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0253E8-6D01-4944-AECB-BDBA832DF625}"/>
              </a:ext>
            </a:extLst>
          </p:cNvPr>
          <p:cNvSpPr txBox="1"/>
          <p:nvPr/>
        </p:nvSpPr>
        <p:spPr>
          <a:xfrm>
            <a:off x="1080445" y="447699"/>
            <a:ext cx="6871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Can you place these frogs into groups of 4?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769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96296E-6 L -0.00625 0.2645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-0.00157 0.3446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-0.00677 0.2928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1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0.00503 0.3805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-0.02431 0.1483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" y="740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81481E-6 L -0.02049 0.2071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4" y="10347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-0.03246 0.163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2" y="8148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-0.05468 0.1199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03941 0.2525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1261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33333E-6 L 0.03212 0.3048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7" y="1523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0087 0.3020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509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-1.11111E-6 0.2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0" grpId="0"/>
      <p:bldP spid="31" grpId="0" animBg="1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AC7AB090-874F-4709-803C-A9EB6666A1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494204"/>
              </p:ext>
            </p:extLst>
          </p:nvPr>
        </p:nvGraphicFramePr>
        <p:xfrm>
          <a:off x="1386069" y="2972329"/>
          <a:ext cx="5760000" cy="32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344302212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81403854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45418846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647038735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375235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260687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1042917"/>
                  </a:ext>
                </a:extLst>
              </a:tr>
            </a:tbl>
          </a:graphicData>
        </a:graphic>
      </p:graphicFrame>
      <p:pic>
        <p:nvPicPr>
          <p:cNvPr id="71" name="Picture 70">
            <a:extLst>
              <a:ext uri="{FF2B5EF4-FFF2-40B4-BE49-F238E27FC236}">
                <a16:creationId xmlns:a16="http://schemas.microsoft.com/office/drawing/2014/main" id="{E51D12F0-C707-43BD-9F74-E68715502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06" y="1867010"/>
            <a:ext cx="1239064" cy="1153612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925D8CB9-2A81-4FB6-A1F0-AE79B38440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84" y="842016"/>
            <a:ext cx="1239064" cy="1153612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C18648BB-F7F9-4A89-A02D-4C25505741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255" y="1515131"/>
            <a:ext cx="1239064" cy="1153612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729A627A-0930-4683-9DA3-B3D08B302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082" y="642964"/>
            <a:ext cx="1239064" cy="1153612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10367681-2EBA-41F2-9E72-A99740A576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182" y="1466838"/>
            <a:ext cx="1239064" cy="1153612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D8A92E9B-FF53-4898-B9FE-0B2473AED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639" y="938325"/>
            <a:ext cx="1239064" cy="1153612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0C771CB1-321B-43B2-9069-B257480407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207" y="1795658"/>
            <a:ext cx="1239064" cy="1153612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2DF4B1E9-AE8C-4850-8BB0-771628213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119" y="1445670"/>
            <a:ext cx="1239064" cy="1153612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A41AC862-05B2-4C0C-A49F-02C8B610C8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190" y="865087"/>
            <a:ext cx="1239064" cy="1153612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4FB116DA-61C0-4B42-92DF-CCE4D3637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489" y="1522973"/>
            <a:ext cx="1239064" cy="1153612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CF63C927-0385-43EC-9C12-F4DC0D7D1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219" y="952374"/>
            <a:ext cx="1239064" cy="1153612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5FEA232B-C475-4EC0-8DB2-98161A1481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691" y="808740"/>
            <a:ext cx="1239064" cy="1153612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572B1FD7-1193-47FB-AC03-8E6C85EEE8D5}"/>
              </a:ext>
            </a:extLst>
          </p:cNvPr>
          <p:cNvSpPr txBox="1"/>
          <p:nvPr/>
        </p:nvSpPr>
        <p:spPr>
          <a:xfrm>
            <a:off x="573639" y="387927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Grouping is easier if you make rows and columns.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03DC65B-6974-413D-B872-78C755EC0577}"/>
              </a:ext>
            </a:extLst>
          </p:cNvPr>
          <p:cNvSpPr txBox="1"/>
          <p:nvPr/>
        </p:nvSpPr>
        <p:spPr>
          <a:xfrm>
            <a:off x="369058" y="1093791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How many groups of 3 are there?   </a:t>
            </a:r>
          </a:p>
        </p:txBody>
      </p:sp>
      <p:sp>
        <p:nvSpPr>
          <p:cNvPr id="85" name="Rounded Rectangle 17">
            <a:extLst>
              <a:ext uri="{FF2B5EF4-FFF2-40B4-BE49-F238E27FC236}">
                <a16:creationId xmlns:a16="http://schemas.microsoft.com/office/drawing/2014/main" id="{C6B76970-E779-4205-8D7D-5667266112B1}"/>
              </a:ext>
            </a:extLst>
          </p:cNvPr>
          <p:cNvSpPr/>
          <p:nvPr/>
        </p:nvSpPr>
        <p:spPr>
          <a:xfrm>
            <a:off x="1454712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6" name="Rounded Rectangle 24">
            <a:extLst>
              <a:ext uri="{FF2B5EF4-FFF2-40B4-BE49-F238E27FC236}">
                <a16:creationId xmlns:a16="http://schemas.microsoft.com/office/drawing/2014/main" id="{73FD1218-A6A5-4138-8C7B-21E965E7505C}"/>
              </a:ext>
            </a:extLst>
          </p:cNvPr>
          <p:cNvSpPr/>
          <p:nvPr/>
        </p:nvSpPr>
        <p:spPr>
          <a:xfrm>
            <a:off x="2908701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7" name="Rounded Rectangle 25">
            <a:extLst>
              <a:ext uri="{FF2B5EF4-FFF2-40B4-BE49-F238E27FC236}">
                <a16:creationId xmlns:a16="http://schemas.microsoft.com/office/drawing/2014/main" id="{12EC6DFD-4F45-445F-8D66-E4499752B651}"/>
              </a:ext>
            </a:extLst>
          </p:cNvPr>
          <p:cNvSpPr/>
          <p:nvPr/>
        </p:nvSpPr>
        <p:spPr>
          <a:xfrm>
            <a:off x="4314703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8" name="Rounded Rectangle 26">
            <a:extLst>
              <a:ext uri="{FF2B5EF4-FFF2-40B4-BE49-F238E27FC236}">
                <a16:creationId xmlns:a16="http://schemas.microsoft.com/office/drawing/2014/main" id="{C43DF913-7A22-40BF-8B51-F2587AD1626D}"/>
              </a:ext>
            </a:extLst>
          </p:cNvPr>
          <p:cNvSpPr/>
          <p:nvPr/>
        </p:nvSpPr>
        <p:spPr>
          <a:xfrm>
            <a:off x="5782960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B6BD158-F00D-46D1-8FC4-5B025A007564}"/>
              </a:ext>
            </a:extLst>
          </p:cNvPr>
          <p:cNvSpPr txBox="1"/>
          <p:nvPr/>
        </p:nvSpPr>
        <p:spPr>
          <a:xfrm>
            <a:off x="367314" y="1761052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		groups of 3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67FF8CA-AAAE-4EC4-AD94-0056C88BE191}"/>
              </a:ext>
            </a:extLst>
          </p:cNvPr>
          <p:cNvSpPr/>
          <p:nvPr/>
        </p:nvSpPr>
        <p:spPr>
          <a:xfrm>
            <a:off x="3571804" y="1728476"/>
            <a:ext cx="603443" cy="6034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7250205-599E-4A19-A9B5-33751C9F3ABA}"/>
              </a:ext>
            </a:extLst>
          </p:cNvPr>
          <p:cNvSpPr txBox="1"/>
          <p:nvPr/>
        </p:nvSpPr>
        <p:spPr>
          <a:xfrm>
            <a:off x="3691520" y="1818323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44 C 0.00243 -0.00602 0.01129 -0.01597 0.01424 -0.01597 C 0.03385 -0.01597 0.05382 0.14422 0.05382 0.3044 C 0.05382 0.22361 0.06389 0.14422 0.07326 0.14422 C 0.08333 0.14422 0.09288 0.22477 0.09288 0.3044 C 0.09288 0.26459 0.09774 0.22361 0.10278 0.22361 C 0.10781 0.22361 0.11285 0.26343 0.11285 0.3044 C 0.11285 0.2838 0.11528 0.26459 0.11788 0.26459 C 0.12031 0.26459 0.12292 0.28496 0.12292 0.3044 C 0.12292 0.29398 0.12413 0.2838 0.12535 0.2838 C 0.12604 0.2838 0.12795 0.29422 0.12795 0.3044 C 0.12795 0.29931 0.12847 0.29398 0.12917 0.29398 C 0.12917 0.29514 0.13056 0.29885 0.13056 0.3044 C 0.13056 0.30162 0.13056 0.29931 0.13108 0.29931 C 0.13108 0.30047 0.13177 0.30185 0.13177 0.3044 C 0.13177 0.30301 0.13177 0.30162 0.13177 0.30047 C 0.13247 0.30047 0.13247 0.30162 0.13247 0.30301 C 0.13316 0.30301 0.13316 0.30185 0.13316 0.30047 C 0.13385 0.30047 0.13385 0.30162 0.13385 0.30301 " pathEditMode="relative" rAng="0" ptsTypes="AAAAAAAAAAAAAAAAAAA">
                                      <p:cBhvr>
                                        <p:cTn id="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139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0579 C 0.00452 -0.01088 0.02101 -0.01597 0.02674 -0.01597 C 0.06285 -0.01597 0.10017 0.06481 0.10017 0.14583 C 0.10017 0.10486 0.11875 0.06481 0.13646 0.06481 C 0.15504 0.06481 0.17274 0.10556 0.17274 0.14583 C 0.17274 0.12569 0.18195 0.10486 0.19132 0.10486 C 0.2007 0.10486 0.2099 0.125 0.2099 0.14583 C 0.2099 0.13542 0.21458 0.12569 0.21927 0.12569 C 0.22396 0.12569 0.22865 0.13588 0.22865 0.14583 C 0.22865 0.14051 0.23108 0.13542 0.23333 0.13542 C 0.23455 0.13542 0.23785 0.14051 0.23785 0.14583 C 0.23785 0.14306 0.23906 0.14051 0.24028 0.14051 C 0.24028 0.14097 0.24271 0.14306 0.24271 0.14583 C 0.24271 0.14444 0.24271 0.14306 0.24392 0.14306 C 0.24392 0.14375 0.24514 0.14444 0.24514 0.14583 C 0.24514 0.14514 0.24514 0.14444 0.24514 0.14375 C 0.24636 0.14375 0.24636 0.14444 0.24636 0.14514 C 0.24757 0.14514 0.24757 0.14444 0.24757 0.14375 C 0.24896 0.14375 0.24896 0.14444 0.24896 0.14514 " pathEditMode="relative" rAng="0" ptsTypes="AAAAAAAAAAAAAAAAAAA">
                                      <p:cBhvr>
                                        <p:cTn id="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706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0.00185 C 0.00608 -0.00903 0.02795 -0.01597 0.03542 -0.01597 C 0.08368 -0.01597 0.13333 0.09468 0.13333 0.20533 C 0.13333 0.14954 0.15799 0.09468 0.18142 0.09468 C 0.20625 0.09468 0.22969 0.15023 0.22969 0.20533 C 0.22969 0.17778 0.24201 0.14954 0.25451 0.14954 C 0.26684 0.14954 0.27934 0.17685 0.27934 0.20533 C 0.27934 0.19097 0.28542 0.17778 0.29167 0.17778 C 0.29792 0.17778 0.30399 0.1919 0.30399 0.20533 C 0.30399 0.19815 0.30729 0.19097 0.31024 0.19097 C 0.31181 0.19097 0.31649 0.19815 0.31649 0.20533 C 0.31649 0.20162 0.31806 0.19815 0.31962 0.19815 C 0.31962 0.19884 0.32292 0.20162 0.32292 0.20533 C 0.32292 0.20347 0.32292 0.20162 0.32448 0.20162 C 0.32448 0.20255 0.32622 0.20347 0.32622 0.20533 C 0.32622 0.2044 0.32622 0.20347 0.32622 0.20255 C 0.32778 0.20255 0.32778 0.20347 0.32778 0.2044 C 0.32934 0.2044 0.32934 0.20347 0.32934 0.20255 C 0.33108 0.20255 0.33108 0.20347 0.33108 0.2044 " pathEditMode="relative" rAng="0" ptsTypes="AAAAAAAAAAAAAAAAAAA">
                                      <p:cBhvr>
                                        <p:cTn id="1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965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C 0.00833 -0.01111 0.03836 -0.02152 0.04861 -0.02152 C 0.11493 -0.02152 0.18298 0.15 0.18298 0.32176 C 0.18298 0.23496 0.21701 0.15 0.24913 0.15 C 0.28316 0.15 0.31545 0.23635 0.31545 0.32176 C 0.31545 0.27894 0.33246 0.23496 0.3493 0.23496 C 0.36632 0.23496 0.3835 0.27778 0.3835 0.32176 C 0.3835 0.29977 0.39201 0.27894 0.40052 0.27894 C 0.40902 0.27894 0.41753 0.30093 0.41753 0.32176 C 0.41753 0.31042 0.42205 0.29977 0.42604 0.29977 C 0.4283 0.29977 0.43455 0.31088 0.43455 0.32176 C 0.43455 0.31621 0.43663 0.31042 0.43906 0.31042 C 0.43906 0.31181 0.4434 0.31574 0.4434 0.32176 C 0.4434 0.31875 0.4434 0.31621 0.44566 0.31621 C 0.44566 0.31736 0.44774 0.31898 0.44774 0.32176 C 0.44774 0.32037 0.44774 0.31875 0.44774 0.31736 C 0.45017 0.31736 0.45017 0.31875 0.45017 0.32037 C 0.45225 0.32037 0.45225 0.31898 0.45225 0.31736 C 0.45468 0.31736 0.45468 0.31875 0.45468 0.32037 " pathEditMode="relative" rAng="0" ptsTypes="AAAAAAAAAAAAAAAAAAA">
                                      <p:cBhvr>
                                        <p:cTn id="1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26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856 C -0.00243 -0.00394 -0.01059 -0.01598 -0.01337 -0.01598 C -0.03125 -0.01598 -0.04965 0.17639 -0.04965 0.36875 C -0.04965 0.27176 -0.05903 0.17639 -0.06771 0.17639 C -0.07691 0.17639 -0.08559 0.27314 -0.08559 0.36875 C -0.08559 0.32083 -0.09028 0.27176 -0.09479 0.27176 C -0.09948 0.27176 -0.10417 0.31944 -0.10417 0.36875 C -0.10417 0.34398 -0.10642 0.32083 -0.10868 0.32083 C -0.11094 0.32083 -0.11337 0.34537 -0.11337 0.36875 C -0.11337 0.35625 -0.11458 0.34398 -0.11562 0.34398 C -0.11614 0.34398 -0.11788 0.35648 -0.11788 0.36875 C -0.11788 0.3625 -0.11858 0.35625 -0.1191 0.35625 C -0.1191 0.35463 -0.12031 0.36227 -0.12031 0.36875 C -0.12031 0.36551 -0.12031 0.3625 -0.12101 0.3625 C -0.12101 0.36389 -0.12153 0.36574 -0.12153 0.36875 C -0.12153 0.36713 -0.12153 0.36551 -0.12153 0.36389 C -0.12222 0.36389 -0.12222 0.36551 -0.12222 0.36713 C -0.12274 0.36713 -0.12274 0.36574 -0.12274 0.36389 C -0.12326 0.36389 -0.12326 0.36551 -0.12326 0.36713 " pathEditMode="relative" rAng="0" ptsTypes="AAAAAAAAAAAAAAAAAAA">
                                      <p:cBhvr>
                                        <p:cTn id="1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63" y="1678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1297 C -0.00034 -0.00185 -0.00104 -0.01597 -0.00121 -0.01597 C -0.00277 -0.01597 -0.00451 0.21088 -0.00451 0.43773 C -0.00451 0.32338 -0.00538 0.21088 -0.00607 0.21088 C -0.00694 0.21088 -0.00764 0.325 -0.00764 0.43773 C -0.00764 0.38125 -0.00816 0.32338 -0.0085 0.32338 C -0.00885 0.32338 -0.00937 0.37963 -0.00937 0.43773 C -0.00937 0.40857 -0.00955 0.38125 -0.00972 0.38125 C -0.00989 0.38125 -0.01007 0.41042 -0.01007 0.43773 C -0.01007 0.42292 -0.01024 0.40857 -0.01041 0.40857 C -0.01041 0.40857 -0.01059 0.42338 -0.01059 0.43773 C -0.01059 0.43056 -0.01059 0.42292 -0.01059 0.42292 C -0.01059 0.4213 -0.01076 0.4301 -0.01076 0.43773 C -0.01076 0.4338 -0.01076 0.43056 -0.01076 0.43056 C -0.01076 0.43218 -0.01093 0.43426 -0.01093 0.43773 C -0.01093 0.43588 -0.01093 0.4338 -0.01093 0.43218 C -0.01093 0.43218 -0.01093 0.4338 -0.01093 0.43588 C -0.01093 0.43588 -0.01093 0.43426 -0.01093 0.43218 C -0.01093 0.43218 -0.01093 0.4338 -0.01093 0.43588 " pathEditMode="relative" rAng="0" ptsTypes="AAAAAAAAAAAAAAAAAAA">
                                      <p:cBhvr>
                                        <p:cTn id="1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979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C 0.00226 -0.01064 0.01111 -0.02083 0.01406 -0.02083 C 0.03316 -0.02083 0.05295 0.14445 0.05295 0.30996 C 0.05295 0.22639 0.06285 0.14445 0.07222 0.14445 C 0.08194 0.14445 0.09132 0.22778 0.09132 0.30996 C 0.09132 0.26875 0.09635 0.22639 0.10139 0.22639 C 0.10625 0.22639 0.11111 0.2676 0.11111 0.30996 C 0.11111 0.28866 0.11371 0.26875 0.11597 0.26875 C 0.11858 0.26875 0.12118 0.28982 0.12118 0.30996 C 0.12118 0.29908 0.12222 0.28866 0.12344 0.28866 C 0.1243 0.28866 0.12604 0.29931 0.12604 0.30996 C 0.12604 0.30463 0.12656 0.29908 0.12708 0.29908 C 0.12708 0.30024 0.12847 0.3044 0.12847 0.30996 C 0.12847 0.30718 0.12847 0.30463 0.12917 0.30463 C 0.12917 0.30579 0.12986 0.30741 0.12986 0.30996 C 0.12986 0.30857 0.12986 0.30718 0.12986 0.30579 C 0.13055 0.30579 0.13055 0.30718 0.13055 0.30857 C 0.13108 0.30857 0.13108 0.30741 0.13108 0.30579 C 0.13194 0.30579 0.13194 0.30718 0.13194 0.30857 " pathEditMode="relative" rAng="0" ptsTypes="AAAAAAAAAAAAAAAAAAA">
                                      <p:cBhvr>
                                        <p:cTn id="2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97" y="1444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1459 C 0.0033 -0.00092 0.01545 -0.01597 0.01962 -0.01597 C 0.04618 -0.01597 0.07361 0.22338 0.07361 0.46273 C 0.07361 0.34213 0.08715 0.22338 0.10018 0.22338 C 0.11389 0.22338 0.12674 0.34375 0.12674 0.46273 C 0.12674 0.40324 0.13368 0.34213 0.14045 0.34213 C 0.1474 0.34213 0.15417 0.40139 0.15417 0.46273 C 0.15417 0.43195 0.15764 0.40324 0.16094 0.40324 C 0.16441 0.40324 0.16788 0.4338 0.16788 0.46273 C 0.16788 0.44699 0.16962 0.43195 0.17136 0.43195 C 0.17222 0.43195 0.17465 0.44746 0.17465 0.46273 C 0.17465 0.45509 0.17552 0.44699 0.17656 0.44699 C 0.17656 0.44884 0.1783 0.45463 0.1783 0.46273 C 0.1783 0.45857 0.1783 0.45509 0.17917 0.45509 C 0.17917 0.45695 0.18004 0.45903 0.18004 0.46273 C 0.18004 0.46088 0.18004 0.45857 0.18004 0.45695 C 0.1809 0.45695 0.1809 0.45857 0.1809 0.46088 C 0.18177 0.46088 0.18177 0.45903 0.18177 0.45695 C 0.18281 0.45695 0.18281 0.45857 0.18281 0.46088 " pathEditMode="relative" rAng="0" ptsTypes="AAAAAAAAAAAAAAAAAAA">
                                      <p:cBhvr>
                                        <p:cTn id="2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2" y="2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1782 C -0.00607 0.00069 -0.02708 -0.01597 -0.03437 -0.01597 C -0.08073 -0.01597 -0.12847 0.25 -0.12847 0.5162 C -0.12847 0.38194 -0.15225 0.25 -0.17482 0.25 C -0.19861 0.25 -0.22118 0.38403 -0.22118 0.5162 C -0.22118 0.45 -0.23316 0.38194 -0.24496 0.38194 C -0.25694 0.38194 -0.26892 0.44815 -0.26892 0.5162 C -0.26892 0.48217 -0.27482 0.45 -0.2809 0.45 C -0.2868 0.45 -0.29271 0.48403 -0.29271 0.5162 C -0.29271 0.49884 -0.29583 0.48217 -0.29878 0.48217 C -0.30017 0.48217 -0.30468 0.4993 -0.30468 0.5162 C -0.30468 0.50764 -0.30625 0.49884 -0.30781 0.49884 C -0.30781 0.49676 -0.31093 0.50717 -0.31093 0.5162 C -0.31093 0.51157 -0.31093 0.50764 -0.3125 0.50764 C -0.3125 0.50972 -0.31406 0.51204 -0.31406 0.5162 C -0.31406 0.51412 -0.31406 0.51157 -0.31406 0.50972 C -0.31562 0.50972 -0.31562 0.51157 -0.31562 0.51412 C -0.31718 0.51412 -0.31718 0.51204 -0.31718 0.50972 C -0.31857 0.50972 -0.31857 0.51157 -0.31857 0.51412 " pathEditMode="relative" rAng="0" ptsTypes="AAAAAAAAAAAAAAAAAAA">
                                      <p:cBhvr>
                                        <p:cTn id="2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37" y="2321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046 C -0.00504 -0.01991 -0.02153 -0.03959 -0.02743 -0.03959 C -0.06441 -0.03959 -0.10226 0.27662 -0.10226 0.59375 C -0.10226 0.43379 -0.12118 0.27662 -0.13924 0.27662 C -0.15816 0.27662 -0.17605 0.43634 -0.17605 0.59375 C -0.17605 0.51481 -0.18542 0.43379 -0.19514 0.43379 C -0.20452 0.43379 -0.21389 0.51226 -0.21389 0.59375 C -0.21389 0.553 -0.21875 0.51481 -0.22344 0.51481 C -0.2283 0.51481 -0.23299 0.55532 -0.23299 0.59375 C -0.23299 0.57291 -0.23542 0.553 -0.23768 0.553 C -0.23907 0.553 -0.24237 0.57337 -0.24237 0.59375 C -0.24237 0.58333 -0.24358 0.57291 -0.2448 0.57291 C -0.2448 0.5706 -0.2474 0.58287 -0.2474 0.59375 C -0.2474 0.58796 -0.2474 0.58333 -0.24862 0.58333 C -0.24862 0.58564 -0.24983 0.58865 -0.24983 0.59375 C -0.24983 0.59097 -0.24983 0.58796 -0.24983 0.58564 C -0.25105 0.58564 -0.25105 0.58796 -0.25105 0.59097 C -0.25226 0.59097 -0.25226 0.58865 -0.25226 0.58564 C -0.2533 0.58564 -0.2533 0.58796 -0.2533 0.59097 " pathEditMode="relative" rAng="0" ptsTypes="AAAAAAAAAAAAAAAAAAA">
                                      <p:cBhvr>
                                        <p:cTn id="2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4" y="2766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2384 C -0.00312 0.00416 -0.01649 -0.01505 -0.02118 -0.01505 C -0.05104 -0.01505 -0.08177 0.29004 -0.08177 0.59537 C -0.08177 0.44143 -0.09705 0.29004 -0.11163 0.29004 C -0.12691 0.29004 -0.14132 0.44375 -0.14132 0.59537 C -0.14132 0.51944 -0.14913 0.44143 -0.15677 0.44143 C -0.16441 0.44143 -0.17205 0.51736 -0.17205 0.59537 C -0.17205 0.55625 -0.17587 0.51944 -0.17969 0.51944 C -0.18351 0.51944 -0.18733 0.55856 -0.18733 0.59537 C -0.18733 0.57546 -0.18941 0.55625 -0.19132 0.55625 C -0.19219 0.55625 -0.19514 0.57592 -0.19514 0.59537 C -0.19514 0.58564 -0.19601 0.57546 -0.19705 0.57546 C -0.19705 0.57777 -0.19913 0.58518 -0.19913 0.59537 C -0.19913 0.59027 -0.19913 0.58564 -0.2 0.58564 C -0.2 0.58796 -0.20104 0.59074 -0.20104 0.59537 C -0.20104 0.59305 -0.20104 0.59027 -0.20104 0.58796 C -0.20208 0.58796 -0.20208 0.59027 -0.20208 0.59305 C -0.20312 0.59305 -0.20312 0.59074 -0.20312 0.58796 C -0.20399 0.58796 -0.20399 0.59027 -0.20399 0.59305 " pathEditMode="relative" rAng="0" ptsTypes="AAAAAAAAAAAAAAAAAAA">
                                      <p:cBhvr>
                                        <p:cTn id="3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43" y="2662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.01828 C -0.00226 0.00092 -0.01025 -0.01597 -0.01302 -0.01597 C -0.03056 -0.01597 -0.04861 0.25254 -0.04861 0.52129 C -0.04861 0.38588 -0.05764 0.25254 -0.06615 0.25254 C -0.07518 0.25254 -0.08368 0.38796 -0.08368 0.52129 C -0.08368 0.45463 -0.0882 0.38588 -0.09271 0.38588 C -0.09722 0.38588 -0.10174 0.45254 -0.10174 0.52129 C -0.10174 0.4868 -0.104 0.45463 -0.10625 0.45463 C -0.10851 0.45463 -0.11077 0.48889 -0.11077 0.52129 C -0.11077 0.5037 -0.11198 0.4868 -0.11302 0.4868 C -0.11354 0.4868 -0.11528 0.50416 -0.11528 0.52129 C -0.11528 0.51273 -0.1158 0.5037 -0.1165 0.5037 C -0.1165 0.50185 -0.11771 0.51227 -0.11771 0.52129 C -0.11771 0.51666 -0.11771 0.51273 -0.11823 0.51273 C -0.11823 0.51481 -0.11875 0.51713 -0.11875 0.52129 C -0.11875 0.51921 -0.11875 0.51666 -0.11875 0.51481 C -0.11945 0.51481 -0.11945 0.51666 -0.11945 0.51921 C -0.11997 0.51921 -0.11997 0.51713 -0.11997 0.51481 C -0.12049 0.51481 -0.12049 0.51666 -0.12049 0.51921 " pathEditMode="relative" rAng="0" ptsTypes="AAAAAAAAAAAAAAAAAAA">
                                      <p:cBhvr>
                                        <p:cTn id="3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24" y="2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 animBg="1"/>
      <p:bldP spid="87" grpId="0" animBg="1"/>
      <p:bldP spid="88" grpId="0" animBg="1"/>
      <p:bldP spid="89" grpId="0"/>
      <p:bldP spid="90" grpId="0" animBg="1"/>
      <p:bldP spid="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194CFF3A-C5F8-4F7D-AE25-EECDDD6A6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879086"/>
              </p:ext>
            </p:extLst>
          </p:nvPr>
        </p:nvGraphicFramePr>
        <p:xfrm>
          <a:off x="1386069" y="2972329"/>
          <a:ext cx="5760000" cy="32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344302212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81403854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45418846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647038735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375235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260687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1042917"/>
                  </a:ext>
                </a:extLst>
              </a:tr>
            </a:tbl>
          </a:graphicData>
        </a:graphic>
      </p:graphicFrame>
      <p:pic>
        <p:nvPicPr>
          <p:cNvPr id="53" name="Picture 52">
            <a:extLst>
              <a:ext uri="{FF2B5EF4-FFF2-40B4-BE49-F238E27FC236}">
                <a16:creationId xmlns:a16="http://schemas.microsoft.com/office/drawing/2014/main" id="{933476ED-1E78-4F39-AA56-16AE7469C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52" y="2914664"/>
            <a:ext cx="1239064" cy="115361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8887385-4115-49AD-B15A-03A737ED5F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213" y="3864517"/>
            <a:ext cx="1239064" cy="115361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475162C0-885F-4FF6-9FB9-AB45259FB7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441" y="2949270"/>
            <a:ext cx="1239064" cy="1153612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F400F1B-93BE-4B17-B239-EC11F3795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00" y="4814356"/>
            <a:ext cx="1239064" cy="1153612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672F581-6845-4310-8E6E-3D8CDCD86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833" y="4814356"/>
            <a:ext cx="1239064" cy="1153612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998A6425-CF14-4058-A6F1-B916EAE854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062" y="2932241"/>
            <a:ext cx="1239064" cy="1153612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53DE4E07-BBA6-4ECF-B03E-7E47060BC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939" y="4814356"/>
            <a:ext cx="1239064" cy="1153612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A539D80E-3214-435E-A08E-03FE1DC8E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101" y="3821820"/>
            <a:ext cx="1239064" cy="1153612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A236932-1012-499C-BCAD-96F44258E5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552" y="4814356"/>
            <a:ext cx="1239064" cy="115361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8DF5D7F-6ADA-49FD-A01B-D9D9B9F0DE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515" y="2932241"/>
            <a:ext cx="1239064" cy="1153612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E1496AEC-EB0A-470C-B4F9-C61F0937DF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228" y="3819764"/>
            <a:ext cx="1239064" cy="1153612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06D4BF5-69D5-4A58-8E77-BEBA437606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222" y="3819764"/>
            <a:ext cx="1239064" cy="1153612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D9E2F052-BB08-490A-9B18-15E7375AF810}"/>
              </a:ext>
            </a:extLst>
          </p:cNvPr>
          <p:cNvSpPr txBox="1"/>
          <p:nvPr/>
        </p:nvSpPr>
        <p:spPr>
          <a:xfrm>
            <a:off x="573639" y="387927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Grouping is easier if you make rows and columns.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67CC806-4327-4CBE-9CFC-64480338E387}"/>
              </a:ext>
            </a:extLst>
          </p:cNvPr>
          <p:cNvSpPr txBox="1"/>
          <p:nvPr/>
        </p:nvSpPr>
        <p:spPr>
          <a:xfrm>
            <a:off x="369058" y="1093791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How many groups of 6 are there?  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71D08A3-7096-4A58-BFB8-50CCDA34F896}"/>
              </a:ext>
            </a:extLst>
          </p:cNvPr>
          <p:cNvSpPr txBox="1"/>
          <p:nvPr/>
        </p:nvSpPr>
        <p:spPr>
          <a:xfrm>
            <a:off x="367314" y="1761052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		groups of 6</a:t>
            </a:r>
          </a:p>
        </p:txBody>
      </p:sp>
      <p:sp>
        <p:nvSpPr>
          <p:cNvPr id="68" name="Rounded Rectangle 31">
            <a:extLst>
              <a:ext uri="{FF2B5EF4-FFF2-40B4-BE49-F238E27FC236}">
                <a16:creationId xmlns:a16="http://schemas.microsoft.com/office/drawing/2014/main" id="{D85967C0-D6BE-4FB9-A8A6-2351613D67FA}"/>
              </a:ext>
            </a:extLst>
          </p:cNvPr>
          <p:cNvSpPr/>
          <p:nvPr/>
        </p:nvSpPr>
        <p:spPr>
          <a:xfrm>
            <a:off x="1454712" y="3041789"/>
            <a:ext cx="2755578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9" name="Rounded Rectangle 32">
            <a:extLst>
              <a:ext uri="{FF2B5EF4-FFF2-40B4-BE49-F238E27FC236}">
                <a16:creationId xmlns:a16="http://schemas.microsoft.com/office/drawing/2014/main" id="{12F47583-8472-455F-B4A4-9D89D689708A}"/>
              </a:ext>
            </a:extLst>
          </p:cNvPr>
          <p:cNvSpPr/>
          <p:nvPr/>
        </p:nvSpPr>
        <p:spPr>
          <a:xfrm>
            <a:off x="4306788" y="3055125"/>
            <a:ext cx="2755578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577280" y="1728480"/>
            <a:ext cx="603443" cy="6034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0B5E90B-3B24-4665-8E6D-C6736E656BA7}"/>
              </a:ext>
            </a:extLst>
          </p:cNvPr>
          <p:cNvSpPr txBox="1"/>
          <p:nvPr/>
        </p:nvSpPr>
        <p:spPr>
          <a:xfrm>
            <a:off x="3691520" y="1818323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17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 animBg="1"/>
      <p:bldP spid="69" grpId="0" animBg="1"/>
      <p:bldP spid="120" grpId="0" animBg="1"/>
      <p:bldP spid="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5CD86630-7681-43AC-85F9-C63959CDE2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070" y="2500186"/>
            <a:ext cx="1607012" cy="192932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91A1C97-7EB7-45DB-83A0-3875AF8803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325" y="3035983"/>
            <a:ext cx="1607012" cy="192932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572000" y="3352708"/>
            <a:ext cx="2554968" cy="2754082"/>
            <a:chOff x="5746275" y="3789410"/>
            <a:chExt cx="2554968" cy="2754082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BF59BD12-2880-4AA5-ADF2-6106D4B2447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4231" y="3789410"/>
              <a:ext cx="1607012" cy="1929324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853EE42F-85F5-4EF2-8F8A-AF6587852E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5525" y="4614168"/>
              <a:ext cx="1607012" cy="1929324"/>
            </a:xfrm>
            <a:prstGeom prst="rect">
              <a:avLst/>
            </a:prstGeom>
          </p:spPr>
        </p:pic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1FD8123F-AA80-452F-A9F9-8458710BF1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46275" y="3889710"/>
              <a:ext cx="1607012" cy="1929324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2925701" y="3612245"/>
            <a:ext cx="2700354" cy="2416614"/>
            <a:chOff x="286140" y="3586670"/>
            <a:chExt cx="2700354" cy="2416614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C6C7F8C1-0BCD-45CC-A3C2-A514C4A87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0776" y="3586670"/>
              <a:ext cx="1607012" cy="192932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C3456DC2-4ECA-491E-9A0F-6DE11D6B9F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140" y="4052152"/>
              <a:ext cx="1607012" cy="1929324"/>
            </a:xfrm>
            <a:prstGeom prst="rect">
              <a:avLst/>
            </a:prstGeom>
          </p:spPr>
        </p:pic>
        <p:pic>
          <p:nvPicPr>
            <p:cNvPr id="71" name="Picture 70">
              <a:extLst>
                <a:ext uri="{FF2B5EF4-FFF2-40B4-BE49-F238E27FC236}">
                  <a16:creationId xmlns:a16="http://schemas.microsoft.com/office/drawing/2014/main" id="{87DFB38F-074E-489B-9715-FA0779264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482" y="4073960"/>
              <a:ext cx="1607012" cy="1929324"/>
            </a:xfrm>
            <a:prstGeom prst="rect">
              <a:avLst/>
            </a:prstGeom>
          </p:spPr>
        </p:pic>
      </p:grpSp>
      <p:pic>
        <p:nvPicPr>
          <p:cNvPr id="72" name="Picture 71">
            <a:extLst>
              <a:ext uri="{FF2B5EF4-FFF2-40B4-BE49-F238E27FC236}">
                <a16:creationId xmlns:a16="http://schemas.microsoft.com/office/drawing/2014/main" id="{449346BF-32C7-41A8-B852-626A0376B3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082" y="3019204"/>
            <a:ext cx="1607012" cy="1929324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428583" y="1299051"/>
            <a:ext cx="2344728" cy="2641247"/>
            <a:chOff x="632879" y="1129700"/>
            <a:chExt cx="2344728" cy="2641247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B54E598-DAD8-4894-AE51-DDE4EEC0C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7166" y="1129700"/>
              <a:ext cx="1607012" cy="1929324"/>
            </a:xfrm>
            <a:prstGeom prst="rect">
              <a:avLst/>
            </a:prstGeom>
          </p:spPr>
        </p:pic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22C277FA-5CFA-4481-994B-59A3A45B08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879" y="1631933"/>
              <a:ext cx="1607012" cy="1929324"/>
            </a:xfrm>
            <a:prstGeom prst="rect">
              <a:avLst/>
            </a:prstGeom>
          </p:spPr>
        </p:pic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174CA353-1EA6-474F-ABB7-F41E9D7035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0595" y="1841623"/>
              <a:ext cx="1607012" cy="1929324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4794034" y="1649109"/>
            <a:ext cx="2254692" cy="2774766"/>
            <a:chOff x="5911545" y="1198423"/>
            <a:chExt cx="2254692" cy="2774766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6534248E-F75A-4AF6-A82C-9931C79CBA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9225" y="1535524"/>
              <a:ext cx="1607012" cy="1929324"/>
            </a:xfrm>
            <a:prstGeom prst="rect">
              <a:avLst/>
            </a:prstGeom>
          </p:spPr>
        </p:pic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10C2AF5E-A3B9-4BD0-9CF0-B8628F98AE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1545" y="2043865"/>
              <a:ext cx="1607012" cy="1929324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1E956A8C-0253-4554-B8CD-DDC1D83BE0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5147" y="1198423"/>
              <a:ext cx="1607012" cy="1929324"/>
            </a:xfrm>
            <a:prstGeom prst="rect">
              <a:avLst/>
            </a:prstGeom>
          </p:spPr>
        </p:pic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F7301753-9090-4C1E-930D-94A4EBCB4046}"/>
              </a:ext>
            </a:extLst>
          </p:cNvPr>
          <p:cNvSpPr txBox="1"/>
          <p:nvPr/>
        </p:nvSpPr>
        <p:spPr>
          <a:xfrm>
            <a:off x="845127" y="356155"/>
            <a:ext cx="6458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 beanbags altogether.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F4F1E55-148B-4382-A13C-9AC04A0AFC5F}"/>
              </a:ext>
            </a:extLst>
          </p:cNvPr>
          <p:cNvSpPr txBox="1"/>
          <p:nvPr/>
        </p:nvSpPr>
        <p:spPr>
          <a:xfrm>
            <a:off x="812516" y="953808"/>
            <a:ext cx="6904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 equal groups of        beanbags.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7AA114B-7436-4757-B765-9861A06B362E}"/>
              </a:ext>
            </a:extLst>
          </p:cNvPr>
          <p:cNvSpPr/>
          <p:nvPr/>
        </p:nvSpPr>
        <p:spPr>
          <a:xfrm>
            <a:off x="3011967" y="328750"/>
            <a:ext cx="585301" cy="5264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6C94136-6F95-4CF7-AA0F-C0E541F132DF}"/>
              </a:ext>
            </a:extLst>
          </p:cNvPr>
          <p:cNvSpPr/>
          <p:nvPr/>
        </p:nvSpPr>
        <p:spPr>
          <a:xfrm>
            <a:off x="2545121" y="921959"/>
            <a:ext cx="585301" cy="5264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041E755-14AD-42B9-A867-53B886D861CE}"/>
              </a:ext>
            </a:extLst>
          </p:cNvPr>
          <p:cNvSpPr/>
          <p:nvPr/>
        </p:nvSpPr>
        <p:spPr>
          <a:xfrm>
            <a:off x="5432604" y="908028"/>
            <a:ext cx="585301" cy="5264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1CF2AFB-D1B1-4A58-814C-8FAC43B4C404}"/>
              </a:ext>
            </a:extLst>
          </p:cNvPr>
          <p:cNvSpPr txBox="1"/>
          <p:nvPr/>
        </p:nvSpPr>
        <p:spPr>
          <a:xfrm>
            <a:off x="3051489" y="377736"/>
            <a:ext cx="550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E86F409-575D-4E4B-A8F1-EF0CDBB518D5}"/>
              </a:ext>
            </a:extLst>
          </p:cNvPr>
          <p:cNvSpPr txBox="1"/>
          <p:nvPr/>
        </p:nvSpPr>
        <p:spPr>
          <a:xfrm>
            <a:off x="2669502" y="963602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D25FAAE-7F50-4618-A5BD-A1014E9A5029}"/>
              </a:ext>
            </a:extLst>
          </p:cNvPr>
          <p:cNvSpPr txBox="1"/>
          <p:nvPr/>
        </p:nvSpPr>
        <p:spPr>
          <a:xfrm>
            <a:off x="5537675" y="958566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64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11806 -0.0481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29896 -0.01527 " pathEditMode="relative" rAng="0" ptsTypes="AA">
                                      <p:cBhvr>
                                        <p:cTn id="1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48" y="-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-0.24045 0.02986 " pathEditMode="relative" rAng="0" ptsTypes="AA">
                                      <p:cBhvr>
                                        <p:cTn id="2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31" y="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8525 0.03449 " pathEditMode="relative" rAng="0" ptsTypes="AA">
                                      <p:cBhvr>
                                        <p:cTn id="25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3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84" grpId="0" animBg="1"/>
      <p:bldP spid="85" grpId="0" animBg="1"/>
      <p:bldP spid="86" grpId="0" animBg="1"/>
      <p:bldP spid="87" grpId="0"/>
      <p:bldP spid="88" grpId="0"/>
      <p:bldP spid="8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6.2|3.5|3.4|1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8.6|4.2|9.2|2.2|1.8|2.1|2|4.9|3.2|5.1|2.8|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3.2|2.6|5.4|9|2.9|2.7|2.5|3.2|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3.3|1.5|3|5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1.7|8|11.3|2.9|1.4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2EC5223-59F3-4F86-BDA4-3DE439054C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8594</TotalTime>
  <Words>160</Words>
  <Application>Microsoft Office PowerPoint</Application>
  <PresentationFormat>On-screen Show (4:3)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231</cp:revision>
  <dcterms:created xsi:type="dcterms:W3CDTF">2019-07-05T11:02:13Z</dcterms:created>
  <dcterms:modified xsi:type="dcterms:W3CDTF">2021-01-11T13:29:24Z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