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8" r:id="rId11"/>
    <p:sldId id="320" r:id="rId12"/>
    <p:sldId id="317" r:id="rId13"/>
    <p:sldId id="312" r:id="rId14"/>
    <p:sldId id="315" r:id="rId15"/>
    <p:sldId id="316" r:id="rId16"/>
    <p:sldId id="304" r:id="rId17"/>
    <p:sldId id="300" r:id="rId18"/>
    <p:sldId id="311" r:id="rId19"/>
    <p:sldId id="31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41E8B4CC-F308-4BC1-8EC6-A4D5F23445AA}"/>
    <pc:docChg chg="custSel modSld">
      <pc:chgData name="James Clegg" userId="c6df1435-7a36-4b38-be4d-16e68e91152f" providerId="ADAL" clId="{41E8B4CC-F308-4BC1-8EC6-A4D5F23445AA}" dt="2021-01-14T15:30:26.819" v="2" actId="404"/>
      <pc:docMkLst>
        <pc:docMk/>
      </pc:docMkLst>
      <pc:sldChg chg="delSp">
        <pc:chgData name="James Clegg" userId="c6df1435-7a36-4b38-be4d-16e68e91152f" providerId="ADAL" clId="{41E8B4CC-F308-4BC1-8EC6-A4D5F23445AA}" dt="2021-01-14T15:30:12.922" v="0" actId="478"/>
        <pc:sldMkLst>
          <pc:docMk/>
          <pc:sldMk cId="3939627984" sldId="300"/>
        </pc:sldMkLst>
        <pc:spChg chg="del">
          <ac:chgData name="James Clegg" userId="c6df1435-7a36-4b38-be4d-16e68e91152f" providerId="ADAL" clId="{41E8B4CC-F308-4BC1-8EC6-A4D5F23445AA}" dt="2021-01-14T15:30:12.922" v="0" actId="478"/>
          <ac:spMkLst>
            <pc:docMk/>
            <pc:sldMk cId="3939627984" sldId="300"/>
            <ac:spMk id="3" creationId="{00000000-0000-0000-0000-000000000000}"/>
          </ac:spMkLst>
        </pc:spChg>
      </pc:sldChg>
      <pc:sldChg chg="modSp">
        <pc:chgData name="James Clegg" userId="c6df1435-7a36-4b38-be4d-16e68e91152f" providerId="ADAL" clId="{41E8B4CC-F308-4BC1-8EC6-A4D5F23445AA}" dt="2021-01-14T15:30:26.819" v="2" actId="404"/>
        <pc:sldMkLst>
          <pc:docMk/>
          <pc:sldMk cId="995791446" sldId="311"/>
        </pc:sldMkLst>
        <pc:graphicFrameChg chg="modGraphic">
          <ac:chgData name="James Clegg" userId="c6df1435-7a36-4b38-be4d-16e68e91152f" providerId="ADAL" clId="{41E8B4CC-F308-4BC1-8EC6-A4D5F23445AA}" dt="2021-01-14T15:30:26.819" v="2" actId="404"/>
          <ac:graphicFrameMkLst>
            <pc:docMk/>
            <pc:sldMk cId="995791446" sldId="311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54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comes next? 8, 9, 10,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you spell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 counters?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2 tens is equal to ___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9940" y="2797080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940" y="3701156"/>
            <a:ext cx="2022074" cy="88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ular Callout 6"/>
          <p:cNvSpPr/>
          <p:nvPr/>
        </p:nvSpPr>
        <p:spPr>
          <a:xfrm>
            <a:off x="1798796" y="1171024"/>
            <a:ext cx="4316476" cy="1154041"/>
          </a:xfrm>
          <a:prstGeom prst="wedgeRoundRectCallout">
            <a:avLst>
              <a:gd name="adj1" fmla="val 63347"/>
              <a:gd name="adj2" fmla="val 20963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9000" y="1332545"/>
            <a:ext cx="4310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from 37 - 49 without a number track!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654" y="1355948"/>
            <a:ext cx="1459906" cy="10081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88584" y="2465510"/>
            <a:ext cx="572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Which of these numbers will Mo say?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473689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494553" y="616378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42161" y="3889564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1685" y="4263892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0879" y="4819978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9749" y="4894441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51302" y="3912049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28751" y="4865328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2" name="&quot;No&quot; Symbol 1"/>
          <p:cNvSpPr/>
          <p:nvPr/>
        </p:nvSpPr>
        <p:spPr>
          <a:xfrm>
            <a:off x="2042161" y="3693974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  <p:sp>
        <p:nvSpPr>
          <p:cNvPr id="20" name="&quot;No&quot; Symbol 19"/>
          <p:cNvSpPr/>
          <p:nvPr/>
        </p:nvSpPr>
        <p:spPr>
          <a:xfrm>
            <a:off x="3047455" y="4652920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  <p:sp>
        <p:nvSpPr>
          <p:cNvPr id="21" name="&quot;No&quot; Symbol 20"/>
          <p:cNvSpPr/>
          <p:nvPr/>
        </p:nvSpPr>
        <p:spPr>
          <a:xfrm>
            <a:off x="4906979" y="3790411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210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comes next? 8, 9, 10,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you spell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 counters?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2 tens is equal to 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2625" y="32289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40950" y="1613642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nineteen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940" y="2797080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9940" y="3701156"/>
            <a:ext cx="2022074" cy="8895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90374" y="290438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7887" y="458904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218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2121" y="337410"/>
            <a:ext cx="472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Numbers to 50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071326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10082" y="3666794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448732" y="3846829"/>
            <a:ext cx="605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find these numbers?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0969" y="4682451"/>
            <a:ext cx="1330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ten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29807" y="4639379"/>
            <a:ext cx="238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thirty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0871" y="4679776"/>
            <a:ext cx="2064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twenty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0268" y="5310634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FF"/>
                </a:solidFill>
                <a:latin typeface="Comic Sans MS" panose="030F0702030302020204" pitchFamily="66" charset="0"/>
              </a:rPr>
              <a:t>fifty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3559" y="1080838"/>
            <a:ext cx="505151" cy="518911"/>
          </a:xfrm>
          <a:prstGeom prst="rect">
            <a:avLst/>
          </a:prstGeom>
          <a:solidFill>
            <a:srgbClr val="0070C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403559" y="1599749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403559" y="2109077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6403559" y="2632053"/>
            <a:ext cx="505151" cy="518911"/>
          </a:xfrm>
          <a:prstGeom prst="rect">
            <a:avLst/>
          </a:prstGeom>
          <a:solidFill>
            <a:srgbClr val="00B05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6403559" y="3152749"/>
            <a:ext cx="505151" cy="518911"/>
          </a:xfrm>
          <a:prstGeom prst="rect">
            <a:avLst/>
          </a:prstGeom>
          <a:solidFill>
            <a:srgbClr val="FF00FF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306363" y="5304948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302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7" grpId="0" animBg="1"/>
      <p:bldP spid="18" grpId="0" animBg="1"/>
      <p:bldP spid="19" grpId="0" animBg="1"/>
      <p:bldP spid="20" grpId="0" animBg="1"/>
      <p:bldP spid="21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5206" y="464843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counters?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206" y="127714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5" y="448929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22 counters.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165" y="2540128"/>
            <a:ext cx="2055098" cy="90407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281" y="2525600"/>
            <a:ext cx="2055098" cy="90407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2398" y="2540128"/>
            <a:ext cx="2022074" cy="889548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467192" y="345873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53308" y="347693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011059" y="3421739"/>
            <a:ext cx="1222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21, 22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242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65" grpId="0"/>
      <p:bldP spid="66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5206" y="464843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grapes?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206" y="127714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6" y="5447725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35 grapes.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00709" y="2669801"/>
            <a:ext cx="2278298" cy="233270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395208" y="1733487"/>
            <a:ext cx="2249045" cy="23027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2043697" y="2777208"/>
            <a:ext cx="2249045" cy="23027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3813807" y="1505798"/>
            <a:ext cx="2249045" cy="230275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428533" y="375529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68219" y="471369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86986" y="342775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16445" y="4799287"/>
            <a:ext cx="3209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31, 32, 33, 34, 35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276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99745" y="335917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eggs?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9427" y="1291043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6" y="5447725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46 eggs.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57" y="1428717"/>
            <a:ext cx="2574146" cy="239661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319" y="2048046"/>
            <a:ext cx="2575960" cy="23983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91" y="3074466"/>
            <a:ext cx="2574146" cy="239661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918" y="2952257"/>
            <a:ext cx="2574146" cy="239661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173" y="1356577"/>
            <a:ext cx="2574146" cy="23966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115469" y="30993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2547" y="475456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67621" y="30993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17953" y="475456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01817" y="3923134"/>
            <a:ext cx="1102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105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224" y="1959050"/>
            <a:ext cx="690559" cy="6228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504" y="1383085"/>
            <a:ext cx="690559" cy="6228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27" y="2266222"/>
            <a:ext cx="690559" cy="6228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28" y="1316270"/>
            <a:ext cx="690559" cy="6228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57632" y="2272937"/>
            <a:ext cx="1386411" cy="31392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09987" y="2904008"/>
            <a:ext cx="1386411" cy="31392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60405" y="3703404"/>
            <a:ext cx="1386411" cy="31392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321" y="1754878"/>
            <a:ext cx="690559" cy="6228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890" y="753805"/>
            <a:ext cx="690559" cy="6228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875" y="695038"/>
            <a:ext cx="690559" cy="62285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275" y="2548350"/>
            <a:ext cx="690559" cy="62285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494" y="1168389"/>
            <a:ext cx="690559" cy="6228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014" y="1925493"/>
            <a:ext cx="690559" cy="62285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895" y="415084"/>
            <a:ext cx="690559" cy="6228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669" y="530442"/>
            <a:ext cx="690559" cy="62285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416" y="1471474"/>
            <a:ext cx="690559" cy="62285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357" y="2418622"/>
            <a:ext cx="690559" cy="62285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762" y="1846913"/>
            <a:ext cx="690559" cy="62285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463" y="2783788"/>
            <a:ext cx="690559" cy="6228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639" y="1403568"/>
            <a:ext cx="690559" cy="62285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299" y="2136384"/>
            <a:ext cx="690559" cy="62285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898" y="1006466"/>
            <a:ext cx="690559" cy="62285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492" y="1269061"/>
            <a:ext cx="690559" cy="62285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740" y="1925870"/>
            <a:ext cx="690559" cy="62285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56" y="2239952"/>
            <a:ext cx="690559" cy="62285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809" y="1973370"/>
            <a:ext cx="690559" cy="62285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423" y="677746"/>
            <a:ext cx="690559" cy="62285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597" y="2576260"/>
            <a:ext cx="690559" cy="62285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784" y="1226813"/>
            <a:ext cx="690559" cy="62285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975" y="1587623"/>
            <a:ext cx="690559" cy="62285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062" y="1811026"/>
            <a:ext cx="1523038" cy="105178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629562" y="415084"/>
            <a:ext cx="1964967" cy="1099051"/>
          </a:xfrm>
          <a:prstGeom prst="wedgeRoundRectCallout">
            <a:avLst>
              <a:gd name="adj1" fmla="val 29287"/>
              <a:gd name="adj2" fmla="val 9006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5728198" y="369690"/>
            <a:ext cx="1821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need to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organise these!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243415" y="5380171"/>
            <a:ext cx="4075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27 bears.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0.14601 0.3648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1824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7 0.00973 L 0.02917 0.2597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0312 0.2696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1347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0191 0.3928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1963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81481E-6 L -0.06858 0.3041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1520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8148E-6 L -0.01042 0.2692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1344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01458 0.2898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1449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81481E-6 L 0.01979 0.4800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2400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4895 0.4807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8" y="2402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85185E-6 L -0.04098 0.4129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9" y="2064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7.40741E-7 L 0.07205 0.4550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2275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0.01753 0.2958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1479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-0.04237 0.4861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8" y="2430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-0.10017 0.3486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17" y="174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0368 0.3680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0" y="1840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-0.00434 0.3759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1879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1 0.620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1019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-0.1059 0.5122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95" y="25602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12274 0.4384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46" y="2192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-0.01597 0.4958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24792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02396 0.3900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8" y="1949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0.00365 0.4131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20648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0.21441 0.3569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12" y="1784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625 L 0.05034 0.2546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7" y="1303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0.03333 0.2879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14398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1.11111E-6 0.2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4166 0.3372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1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2958" y="350674"/>
            <a:ext cx="472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Numbers to 50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071326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10082" y="3666794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813439" y="263023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448732" y="3846829"/>
            <a:ext cx="605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find these numbers?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3392" y="4696845"/>
            <a:ext cx="3260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thirty-three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25761" y="5398221"/>
            <a:ext cx="2713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forty-six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9684" y="4661785"/>
            <a:ext cx="32433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twenty-eight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02878" y="5395202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fifteen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59494" y="3143378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384729" y="2109605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846508" y="1599749"/>
            <a:ext cx="505151" cy="518911"/>
          </a:xfrm>
          <a:prstGeom prst="rect">
            <a:avLst/>
          </a:prstGeom>
          <a:solidFill>
            <a:schemeClr val="accent6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419097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494553" y="56178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on a number track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15751"/>
              </p:ext>
            </p:extLst>
          </p:nvPr>
        </p:nvGraphicFramePr>
        <p:xfrm>
          <a:off x="711564" y="3435782"/>
          <a:ext cx="748146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764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99707578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51808105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337532235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4291195628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946923182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164" y="1357416"/>
            <a:ext cx="1227755" cy="1734700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1798796" y="1628231"/>
            <a:ext cx="4316476" cy="1154041"/>
          </a:xfrm>
          <a:prstGeom prst="wedgeRoundRectCallout">
            <a:avLst>
              <a:gd name="adj1" fmla="val 63347"/>
              <a:gd name="adj2" fmla="val 20963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9000" y="1789752"/>
            <a:ext cx="4310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from 19 - 33 with a number track.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5|8.1|14.3|9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14.9|7.2|3.9|3.1|7.1|2.7|6.8|4.6|4.1|11.7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3.8|15.1|7.5|5.5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.1|11.6|8.8|6.1|9.7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6.3|11.9|3.1|2.9|3.3|5.9|5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5.6|7.8|9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4.2|8.5|1.1|0.9|1|20.5|6.5|5.1|6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22.2|4.1|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6845</TotalTime>
  <Words>246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229</cp:revision>
  <dcterms:created xsi:type="dcterms:W3CDTF">2019-07-05T11:02:13Z</dcterms:created>
  <dcterms:modified xsi:type="dcterms:W3CDTF">2021-01-19T10:13:50Z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