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79" r:id="rId5"/>
    <p:sldMasterId id="2147483682" r:id="rId6"/>
    <p:sldMasterId id="2147483685" r:id="rId7"/>
    <p:sldMasterId id="2147483687" r:id="rId8"/>
  </p:sldMasterIdLst>
  <p:notesMasterIdLst>
    <p:notesMasterId r:id="rId18"/>
  </p:notesMasterIdLst>
  <p:sldIdLst>
    <p:sldId id="313" r:id="rId9"/>
    <p:sldId id="317" r:id="rId10"/>
    <p:sldId id="300" r:id="rId11"/>
    <p:sldId id="318" r:id="rId12"/>
    <p:sldId id="319" r:id="rId13"/>
    <p:sldId id="315" r:id="rId14"/>
    <p:sldId id="321" r:id="rId15"/>
    <p:sldId id="322" r:id="rId16"/>
    <p:sldId id="30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" userDrawn="1">
          <p15:clr>
            <a:srgbClr val="A4A3A4"/>
          </p15:clr>
        </p15:guide>
        <p15:guide id="2" pos="319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5" autoAdjust="0"/>
    <p:restoredTop sz="81752" autoAdjust="0"/>
  </p:normalViewPr>
  <p:slideViewPr>
    <p:cSldViewPr snapToGrid="0" snapToObjects="1">
      <p:cViewPr varScale="1">
        <p:scale>
          <a:sx n="60" d="100"/>
          <a:sy n="60" d="100"/>
        </p:scale>
        <p:origin x="1770" y="66"/>
      </p:cViewPr>
      <p:guideLst>
        <p:guide orient="horz" pos="278"/>
        <p:guide pos="31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089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one with spots – not found in the shape drawer at school</a:t>
            </a:r>
          </a:p>
          <a:p>
            <a:r>
              <a:rPr lang="en-GB" dirty="0"/>
              <a:t>2d shape with </a:t>
            </a:r>
            <a:r>
              <a:rPr lang="en-GB" dirty="0" err="1"/>
              <a:t>staright</a:t>
            </a:r>
            <a:r>
              <a:rPr lang="en-GB" dirty="0"/>
              <a:t> sides, I can see squares on the 3d shapes as they have square faces</a:t>
            </a:r>
          </a:p>
          <a:p>
            <a:r>
              <a:rPr lang="en-GB" dirty="0"/>
              <a:t>Cuboid – the only one to have rectangular faces</a:t>
            </a:r>
          </a:p>
          <a:p>
            <a:r>
              <a:rPr lang="en-GB" dirty="0"/>
              <a:t>The only one</a:t>
            </a:r>
            <a:r>
              <a:rPr lang="en-GB" baseline="0" dirty="0"/>
              <a:t> to have a curved side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BDE1A-7BAF-3347-9EF9-B771E3D0C02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37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BDE1A-7BAF-3347-9EF9-B771E3D0C02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568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67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6" Type="http://schemas.openxmlformats.org/officeDocument/2006/relationships/image" Target="../media/image14.png"/><Relationship Id="rId5" Type="http://schemas.openxmlformats.org/officeDocument/2006/relationships/image" Target="../media/image9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image" Target="../media/image11.png"/><Relationship Id="rId5" Type="http://schemas.openxmlformats.org/officeDocument/2006/relationships/image" Target="../media/image17.png"/><Relationship Id="rId10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16.png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108065" y="373828"/>
            <a:ext cx="79968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 Why do you think this?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520" y="698318"/>
            <a:ext cx="2425033" cy="276658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 rot="783905">
            <a:off x="5427269" y="1330351"/>
            <a:ext cx="1389973" cy="138997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393117" y="3559703"/>
            <a:ext cx="1376389" cy="1377641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ube 10"/>
          <p:cNvSpPr/>
          <p:nvPr/>
        </p:nvSpPr>
        <p:spPr>
          <a:xfrm>
            <a:off x="2247833" y="3464905"/>
            <a:ext cx="926161" cy="1644423"/>
          </a:xfrm>
          <a:prstGeom prst="cub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136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520" y="698318"/>
            <a:ext cx="2425033" cy="276658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 rot="783905">
            <a:off x="5427269" y="1330351"/>
            <a:ext cx="1389973" cy="138997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5393117" y="3559703"/>
            <a:ext cx="1376389" cy="1377641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5121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883339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1475121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4883339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ube 3"/>
          <p:cNvSpPr/>
          <p:nvPr/>
        </p:nvSpPr>
        <p:spPr>
          <a:xfrm>
            <a:off x="2247833" y="3464905"/>
            <a:ext cx="926161" cy="1644423"/>
          </a:xfrm>
          <a:prstGeom prst="cub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67617" y="2392724"/>
            <a:ext cx="2372161" cy="2372161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/>
          <p:cNvSpPr/>
          <p:nvPr/>
        </p:nvSpPr>
        <p:spPr>
          <a:xfrm rot="10800000">
            <a:off x="3087161" y="2711608"/>
            <a:ext cx="2533071" cy="2183682"/>
          </a:xfrm>
          <a:prstGeom prst="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656589">
            <a:off x="3295283" y="2550032"/>
            <a:ext cx="2039788" cy="203978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3842508" y="1968147"/>
            <a:ext cx="1173212" cy="3146341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gular Pentagon 13"/>
          <p:cNvSpPr/>
          <p:nvPr/>
        </p:nvSpPr>
        <p:spPr>
          <a:xfrm>
            <a:off x="3006312" y="2155768"/>
            <a:ext cx="2617729" cy="2493075"/>
          </a:xfrm>
          <a:prstGeom prst="pentagon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6" name="Picture 3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547" y="1381815"/>
            <a:ext cx="1605649" cy="1172665"/>
          </a:xfrm>
          <a:prstGeom prst="rect">
            <a:avLst/>
          </a:prstGeom>
        </p:spPr>
      </p:pic>
      <p:pic>
        <p:nvPicPr>
          <p:cNvPr id="1026" name="Picture 2" descr="Pen Biro Writing Ballpoint - Free vector graphic on Pixabay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1973" l="10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28848">
            <a:off x="282678" y="2440255"/>
            <a:ext cx="3545326" cy="3312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3" name="Group 32"/>
          <p:cNvGrpSpPr/>
          <p:nvPr/>
        </p:nvGrpSpPr>
        <p:grpSpPr>
          <a:xfrm rot="849421">
            <a:off x="399644" y="3156960"/>
            <a:ext cx="3039590" cy="2986081"/>
            <a:chOff x="4571999" y="4165578"/>
            <a:chExt cx="2294313" cy="2136085"/>
          </a:xfrm>
        </p:grpSpPr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1999" y="4165578"/>
              <a:ext cx="2294313" cy="2136085"/>
            </a:xfrm>
            <a:prstGeom prst="rect">
              <a:avLst/>
            </a:prstGeom>
          </p:spPr>
        </p:pic>
        <p:sp>
          <p:nvSpPr>
            <p:cNvPr id="35" name="Rounded Rectangle 34"/>
            <p:cNvSpPr/>
            <p:nvPr/>
          </p:nvSpPr>
          <p:spPr>
            <a:xfrm rot="1141785">
              <a:off x="5368472" y="5097376"/>
              <a:ext cx="455860" cy="319088"/>
            </a:xfrm>
            <a:prstGeom prst="roundRect">
              <a:avLst>
                <a:gd name="adj" fmla="val 24130"/>
              </a:avLst>
            </a:prstGeom>
            <a:solidFill>
              <a:srgbClr val="FDD9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73768" y="529389"/>
            <a:ext cx="6898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 bold" panose="00000500000000000000" pitchFamily="2" charset="0"/>
              </a:rPr>
              <a:t>Can you name each shape as they appear?</a:t>
            </a:r>
            <a:endParaRPr lang="en-GB" sz="2800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13" grpId="0" animBg="1"/>
      <p:bldP spid="13" grpId="1" animBg="1"/>
      <p:bldP spid="31" grpId="0" animBg="1"/>
      <p:bldP spid="31" grpId="1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ular Callout 15"/>
          <p:cNvSpPr/>
          <p:nvPr/>
        </p:nvSpPr>
        <p:spPr>
          <a:xfrm>
            <a:off x="1799303" y="1917291"/>
            <a:ext cx="3775588" cy="2595716"/>
          </a:xfrm>
          <a:prstGeom prst="wedgeRoundRectCallout">
            <a:avLst>
              <a:gd name="adj1" fmla="val 72662"/>
              <a:gd name="adj2" fmla="val -34295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Sometimes I make an x with my arms as I say hexagon</a:t>
            </a:r>
          </a:p>
        </p:txBody>
      </p:sp>
      <p:pic>
        <p:nvPicPr>
          <p:cNvPr id="36" name="Picture 3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547" y="1381815"/>
            <a:ext cx="1605649" cy="1172665"/>
          </a:xfrm>
          <a:prstGeom prst="rect">
            <a:avLst/>
          </a:prstGeom>
        </p:spPr>
      </p:pic>
      <p:sp>
        <p:nvSpPr>
          <p:cNvPr id="4" name="Rounded Rectangular Callout 3"/>
          <p:cNvSpPr/>
          <p:nvPr/>
        </p:nvSpPr>
        <p:spPr>
          <a:xfrm>
            <a:off x="1799303" y="2064774"/>
            <a:ext cx="3775588" cy="2300749"/>
          </a:xfrm>
          <a:prstGeom prst="wedgeRoundRectCallout">
            <a:avLst>
              <a:gd name="adj1" fmla="val 72662"/>
              <a:gd name="adj2" fmla="val -34295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Both six and hexagon have an x in them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840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gular Pentagon 19"/>
          <p:cNvSpPr/>
          <p:nvPr/>
        </p:nvSpPr>
        <p:spPr>
          <a:xfrm rot="6082618">
            <a:off x="2042284" y="1673223"/>
            <a:ext cx="1995938" cy="1900893"/>
          </a:xfrm>
          <a:prstGeom prst="pentagon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" name="Hexagon 6"/>
          <p:cNvSpPr/>
          <p:nvPr/>
        </p:nvSpPr>
        <p:spPr>
          <a:xfrm>
            <a:off x="4413316" y="2004176"/>
            <a:ext cx="2279666" cy="1283110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398206" y="351760"/>
            <a:ext cx="7633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Which shape</a:t>
            </a:r>
            <a:r>
              <a:rPr kumimoji="0" lang="en-GB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is the hexagon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EF608C-26FA-D746-B1C0-9C5D6BBEF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3934" y="3988875"/>
            <a:ext cx="977434" cy="9774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634FF6-57F4-B24A-B508-F4D2602EAAC3}"/>
              </a:ext>
            </a:extLst>
          </p:cNvPr>
          <p:cNvSpPr txBox="1"/>
          <p:nvPr/>
        </p:nvSpPr>
        <p:spPr>
          <a:xfrm>
            <a:off x="2521974" y="4945577"/>
            <a:ext cx="3444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Have a think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>
            <a:off x="1726651" y="1321936"/>
            <a:ext cx="2556000" cy="255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21EF0A-16CF-DF43-9782-0618CE00509C}"/>
              </a:ext>
            </a:extLst>
          </p:cNvPr>
          <p:cNvSpPr/>
          <p:nvPr/>
        </p:nvSpPr>
        <p:spPr>
          <a:xfrm>
            <a:off x="4286508" y="1321936"/>
            <a:ext cx="2556000" cy="255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L-shape 15">
            <a:extLst>
              <a:ext uri="{FF2B5EF4-FFF2-40B4-BE49-F238E27FC236}">
                <a16:creationId xmlns:a16="http://schemas.microsoft.com/office/drawing/2014/main" id="{4E0D86A1-D1DB-A443-AB0C-7CB45FC98BC6}"/>
              </a:ext>
            </a:extLst>
          </p:cNvPr>
          <p:cNvSpPr/>
          <p:nvPr/>
        </p:nvSpPr>
        <p:spPr>
          <a:xfrm rot="18884358">
            <a:off x="5574578" y="1866832"/>
            <a:ext cx="1553317" cy="707886"/>
          </a:xfrm>
          <a:prstGeom prst="corner">
            <a:avLst>
              <a:gd name="adj1" fmla="val 41260"/>
              <a:gd name="adj2" fmla="val 40107"/>
            </a:avLst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Cross 18">
            <a:extLst>
              <a:ext uri="{FF2B5EF4-FFF2-40B4-BE49-F238E27FC236}">
                <a16:creationId xmlns:a16="http://schemas.microsoft.com/office/drawing/2014/main" id="{07601E58-F0AE-7342-A2CD-FB52FB418EB8}"/>
              </a:ext>
            </a:extLst>
          </p:cNvPr>
          <p:cNvSpPr/>
          <p:nvPr/>
        </p:nvSpPr>
        <p:spPr>
          <a:xfrm rot="18884358">
            <a:off x="2215962" y="1881428"/>
            <a:ext cx="1479316" cy="1484481"/>
          </a:xfrm>
          <a:prstGeom prst="plus">
            <a:avLst>
              <a:gd name="adj" fmla="val 42741"/>
            </a:avLst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664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1960046" y="2937272"/>
            <a:ext cx="2103188" cy="1736791"/>
            <a:chOff x="2386000" y="4981886"/>
            <a:chExt cx="2103188" cy="1736791"/>
          </a:xfrm>
        </p:grpSpPr>
        <p:pic>
          <p:nvPicPr>
            <p:cNvPr id="23" name="Picture 22" descr="A picture containing clock, drawing&#10;&#10;Description automatically generated">
              <a:extLst>
                <a:ext uri="{FF2B5EF4-FFF2-40B4-BE49-F238E27FC236}">
                  <a16:creationId xmlns:a16="http://schemas.microsoft.com/office/drawing/2014/main" id="{FA7C6C45-DDEB-9441-A89B-7E85FDF673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65890"/>
            <a:stretch/>
          </p:blipFill>
          <p:spPr>
            <a:xfrm>
              <a:off x="2386000" y="4981886"/>
              <a:ext cx="2103188" cy="867372"/>
            </a:xfrm>
            <a:prstGeom prst="rect">
              <a:avLst/>
            </a:prstGeom>
          </p:spPr>
        </p:pic>
        <p:pic>
          <p:nvPicPr>
            <p:cNvPr id="25" name="Picture 24" descr="A picture containing clock, drawing&#10;&#10;Description automatically generated">
              <a:extLst>
                <a:ext uri="{FF2B5EF4-FFF2-40B4-BE49-F238E27FC236}">
                  <a16:creationId xmlns:a16="http://schemas.microsoft.com/office/drawing/2014/main" id="{FA7C6C45-DDEB-9441-A89B-7E85FDF673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64601"/>
            <a:stretch/>
          </p:blipFill>
          <p:spPr>
            <a:xfrm>
              <a:off x="2386000" y="5818530"/>
              <a:ext cx="2103188" cy="900147"/>
            </a:xfrm>
            <a:prstGeom prst="rect">
              <a:avLst/>
            </a:prstGeom>
          </p:spPr>
        </p:pic>
      </p:grp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38821C1E-7908-FF41-819D-90C0F48BC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1775" y="2098287"/>
            <a:ext cx="2222500" cy="2222500"/>
          </a:xfrm>
          <a:prstGeom prst="rect">
            <a:avLst/>
          </a:prstGeom>
        </p:spPr>
      </p:pic>
      <p:sp>
        <p:nvSpPr>
          <p:cNvPr id="2" name="Cloud 1"/>
          <p:cNvSpPr/>
          <p:nvPr/>
        </p:nvSpPr>
        <p:spPr>
          <a:xfrm>
            <a:off x="3358518" y="2098287"/>
            <a:ext cx="1443391" cy="1648828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00576" y="1550841"/>
            <a:ext cx="1865508" cy="2300513"/>
          </a:xfrm>
          <a:prstGeom prst="rect">
            <a:avLst/>
          </a:prstGeom>
        </p:spPr>
      </p:pic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5EEF8C21-68DD-5347-8646-F2556F23E5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3206" y="2094841"/>
            <a:ext cx="2222500" cy="2222500"/>
          </a:xfrm>
          <a:prstGeom prst="rect">
            <a:avLst/>
          </a:prstGeom>
        </p:spPr>
      </p:pic>
      <p:pic>
        <p:nvPicPr>
          <p:cNvPr id="6" name="Picture 5" descr="A picture containing lamp, light&#10;&#10;Description automatically generated">
            <a:extLst>
              <a:ext uri="{FF2B5EF4-FFF2-40B4-BE49-F238E27FC236}">
                <a16:creationId xmlns:a16="http://schemas.microsoft.com/office/drawing/2014/main" id="{1FDC1ED9-501B-C248-9004-050D0B45D7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2988332" y="2635865"/>
            <a:ext cx="2222500" cy="2222500"/>
          </a:xfrm>
          <a:prstGeom prst="rect">
            <a:avLst/>
          </a:prstGeom>
        </p:spPr>
      </p:pic>
      <p:pic>
        <p:nvPicPr>
          <p:cNvPr id="7" name="Picture 6" descr="A picture containing mug, cup, glass&#10;&#10;Description automatically generated">
            <a:extLst>
              <a:ext uri="{FF2B5EF4-FFF2-40B4-BE49-F238E27FC236}">
                <a16:creationId xmlns:a16="http://schemas.microsoft.com/office/drawing/2014/main" id="{0C7DA872-79ED-3E4A-A814-030FAEE54A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49082" y="2315512"/>
            <a:ext cx="1760732" cy="2128795"/>
          </a:xfrm>
          <a:prstGeom prst="rect">
            <a:avLst/>
          </a:prstGeom>
        </p:spPr>
      </p:pic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E48A0364-9CC8-7144-AC18-4EFAD3F592E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68369" y="2005290"/>
            <a:ext cx="2442463" cy="2442463"/>
          </a:xfrm>
          <a:prstGeom prst="rect">
            <a:avLst/>
          </a:prstGeom>
        </p:spPr>
      </p:pic>
      <p:sp>
        <p:nvSpPr>
          <p:cNvPr id="9" name="Cube 8"/>
          <p:cNvSpPr/>
          <p:nvPr/>
        </p:nvSpPr>
        <p:spPr>
          <a:xfrm>
            <a:off x="3317179" y="2005290"/>
            <a:ext cx="1424537" cy="2529303"/>
          </a:xfrm>
          <a:prstGeom prst="cub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240189" y="3538363"/>
            <a:ext cx="181952" cy="20875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657898" y="3254619"/>
            <a:ext cx="181952" cy="20875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927150" y="2374355"/>
            <a:ext cx="181952" cy="20875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927150" y="2818325"/>
            <a:ext cx="181952" cy="20875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470793" y="2609573"/>
            <a:ext cx="181952" cy="20875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2386000" y="2591138"/>
            <a:ext cx="181952" cy="20875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1956121" y="2157087"/>
            <a:ext cx="2103188" cy="1798238"/>
            <a:chOff x="1548678" y="4370595"/>
            <a:chExt cx="2103188" cy="1798238"/>
          </a:xfrm>
        </p:grpSpPr>
        <p:pic>
          <p:nvPicPr>
            <p:cNvPr id="28" name="Picture 27" descr="A picture containing clock, drawing&#10;&#10;Description automatically generated">
              <a:extLst>
                <a:ext uri="{FF2B5EF4-FFF2-40B4-BE49-F238E27FC236}">
                  <a16:creationId xmlns:a16="http://schemas.microsoft.com/office/drawing/2014/main" id="{FA7C6C45-DDEB-9441-A89B-7E85FDF673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64682"/>
            <a:stretch/>
          </p:blipFill>
          <p:spPr>
            <a:xfrm>
              <a:off x="1548678" y="4370595"/>
              <a:ext cx="2103188" cy="898091"/>
            </a:xfrm>
            <a:prstGeom prst="rect">
              <a:avLst/>
            </a:prstGeom>
          </p:spPr>
        </p:pic>
        <p:pic>
          <p:nvPicPr>
            <p:cNvPr id="29" name="Picture 28" descr="A picture containing clock, drawing&#10;&#10;Description automatically generated">
              <a:extLst>
                <a:ext uri="{FF2B5EF4-FFF2-40B4-BE49-F238E27FC236}">
                  <a16:creationId xmlns:a16="http://schemas.microsoft.com/office/drawing/2014/main" id="{FA7C6C45-DDEB-9441-A89B-7E85FDF673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64601"/>
            <a:stretch/>
          </p:blipFill>
          <p:spPr>
            <a:xfrm>
              <a:off x="1548678" y="5268686"/>
              <a:ext cx="2103188" cy="900147"/>
            </a:xfrm>
            <a:prstGeom prst="rect">
              <a:avLst/>
            </a:prstGeom>
          </p:spPr>
        </p:pic>
      </p:grpSp>
      <p:pic>
        <p:nvPicPr>
          <p:cNvPr id="20" name="Picture 19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FA7C6C45-DDEB-9441-A89B-7E85FDF673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6710" y="2153641"/>
            <a:ext cx="2103188" cy="254283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93558" y="449179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HfW precursive bold" panose="00000500000000000000" pitchFamily="2" charset="0"/>
              </a:rPr>
              <a:t>Can you name these 3D shapes?</a:t>
            </a:r>
            <a:endParaRPr lang="en-GB" sz="3200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450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L -0.60243 -0.16204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122" y="-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00000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-0.14809 -1.85185E-6 " pathEditMode="relative" rAng="0" ptsTypes="AA">
                                      <p:cBhvr>
                                        <p:cTn id="122" dur="1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9" grpId="0" animBg="1"/>
      <p:bldP spid="9" grpId="1" animBg="1"/>
      <p:bldP spid="3" grpId="0" animBg="1"/>
      <p:bldP spid="3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9" grpId="0" animBg="1"/>
      <p:bldP spid="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picture containing mug, cup, glass&#10;&#10;Description automatically generated">
            <a:extLst>
              <a:ext uri="{FF2B5EF4-FFF2-40B4-BE49-F238E27FC236}">
                <a16:creationId xmlns:a16="http://schemas.microsoft.com/office/drawing/2014/main" id="{B748E532-7DD1-9C43-943B-C60ED7C02F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5030" y="3662119"/>
            <a:ext cx="1788267" cy="216208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0" y="359191"/>
            <a:ext cx="815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Which of these shapes are cylinders?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EF608C-26FA-D746-B1C0-9C5D6BBEFC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0836" y="2814944"/>
            <a:ext cx="863460" cy="8634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634FF6-57F4-B24A-B508-F4D2602EAAC3}"/>
              </a:ext>
            </a:extLst>
          </p:cNvPr>
          <p:cNvSpPr txBox="1"/>
          <p:nvPr/>
        </p:nvSpPr>
        <p:spPr>
          <a:xfrm>
            <a:off x="6109277" y="3678404"/>
            <a:ext cx="2050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 descr="A picture containing lamp, light&#10;&#10;Description automatically generated">
            <a:extLst>
              <a:ext uri="{FF2B5EF4-FFF2-40B4-BE49-F238E27FC236}">
                <a16:creationId xmlns:a16="http://schemas.microsoft.com/office/drawing/2014/main" id="{1FDC1ED9-501B-C248-9004-050D0B45D7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0826" y="1073509"/>
            <a:ext cx="2222500" cy="2222500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38821C1E-7908-FF41-819D-90C0F48BCF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4328" y="3629509"/>
            <a:ext cx="2222500" cy="22225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>
            <a:off x="767602" y="943966"/>
            <a:ext cx="2556000" cy="255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B527B2-9FFA-BC4C-BE25-ADCC97D14E9C}"/>
              </a:ext>
            </a:extLst>
          </p:cNvPr>
          <p:cNvSpPr/>
          <p:nvPr/>
        </p:nvSpPr>
        <p:spPr>
          <a:xfrm>
            <a:off x="763489" y="3508313"/>
            <a:ext cx="2556000" cy="255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21EF0A-16CF-DF43-9782-0618CE00509C}"/>
              </a:ext>
            </a:extLst>
          </p:cNvPr>
          <p:cNvSpPr/>
          <p:nvPr/>
        </p:nvSpPr>
        <p:spPr>
          <a:xfrm>
            <a:off x="3335551" y="943966"/>
            <a:ext cx="2556000" cy="255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BDCB073-081C-BF49-B7DB-A967B8CF549B}"/>
              </a:ext>
            </a:extLst>
          </p:cNvPr>
          <p:cNvSpPr/>
          <p:nvPr/>
        </p:nvSpPr>
        <p:spPr>
          <a:xfrm>
            <a:off x="3331438" y="3500134"/>
            <a:ext cx="2556000" cy="255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6">
            <a:extLst>
              <a:ext uri="{FF2B5EF4-FFF2-40B4-BE49-F238E27FC236}">
                <a16:creationId xmlns:a16="http://schemas.microsoft.com/office/drawing/2014/main" id="{5674EA88-B04A-1B49-833B-6869FC1F6E25}"/>
              </a:ext>
            </a:extLst>
          </p:cNvPr>
          <p:cNvSpPr/>
          <p:nvPr/>
        </p:nvSpPr>
        <p:spPr>
          <a:xfrm rot="18884358">
            <a:off x="3902504" y="4732491"/>
            <a:ext cx="1553317" cy="707886"/>
          </a:xfrm>
          <a:prstGeom prst="corner">
            <a:avLst>
              <a:gd name="adj1" fmla="val 41260"/>
              <a:gd name="adj2" fmla="val 40107"/>
            </a:avLst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ross 17">
            <a:extLst>
              <a:ext uri="{FF2B5EF4-FFF2-40B4-BE49-F238E27FC236}">
                <a16:creationId xmlns:a16="http://schemas.microsoft.com/office/drawing/2014/main" id="{F58C304A-2BD4-874B-B744-1B3864AC32B7}"/>
              </a:ext>
            </a:extLst>
          </p:cNvPr>
          <p:cNvSpPr/>
          <p:nvPr/>
        </p:nvSpPr>
        <p:spPr>
          <a:xfrm rot="18884358">
            <a:off x="1306903" y="4418477"/>
            <a:ext cx="1479316" cy="1484481"/>
          </a:xfrm>
          <a:prstGeom prst="plus">
            <a:avLst>
              <a:gd name="adj" fmla="val 42741"/>
            </a:avLst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ross 18">
            <a:extLst>
              <a:ext uri="{FF2B5EF4-FFF2-40B4-BE49-F238E27FC236}">
                <a16:creationId xmlns:a16="http://schemas.microsoft.com/office/drawing/2014/main" id="{07601E58-F0AE-7342-A2CD-FB52FB418EB8}"/>
              </a:ext>
            </a:extLst>
          </p:cNvPr>
          <p:cNvSpPr/>
          <p:nvPr/>
        </p:nvSpPr>
        <p:spPr>
          <a:xfrm rot="18884358">
            <a:off x="1391435" y="2040837"/>
            <a:ext cx="1479316" cy="1484481"/>
          </a:xfrm>
          <a:prstGeom prst="plus">
            <a:avLst>
              <a:gd name="adj" fmla="val 42741"/>
            </a:avLst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 descr="A picture containing mug, cup, glass&#10;&#10;Description automatically generated">
            <a:extLst>
              <a:ext uri="{FF2B5EF4-FFF2-40B4-BE49-F238E27FC236}">
                <a16:creationId xmlns:a16="http://schemas.microsoft.com/office/drawing/2014/main" id="{3D832122-4D73-ED4B-AB7D-20C0B70E588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5400000">
            <a:off x="4161222" y="1156973"/>
            <a:ext cx="1055642" cy="2162085"/>
          </a:xfrm>
          <a:prstGeom prst="rect">
            <a:avLst/>
          </a:prstGeom>
        </p:spPr>
      </p:pic>
      <p:sp>
        <p:nvSpPr>
          <p:cNvPr id="16" name="L-shape 15">
            <a:extLst>
              <a:ext uri="{FF2B5EF4-FFF2-40B4-BE49-F238E27FC236}">
                <a16:creationId xmlns:a16="http://schemas.microsoft.com/office/drawing/2014/main" id="{4E0D86A1-D1DB-A443-AB0C-7CB45FC98BC6}"/>
              </a:ext>
            </a:extLst>
          </p:cNvPr>
          <p:cNvSpPr/>
          <p:nvPr/>
        </p:nvSpPr>
        <p:spPr>
          <a:xfrm rot="18884358">
            <a:off x="4050326" y="2219052"/>
            <a:ext cx="1553317" cy="707886"/>
          </a:xfrm>
          <a:prstGeom prst="corner">
            <a:avLst>
              <a:gd name="adj1" fmla="val 41260"/>
              <a:gd name="adj2" fmla="val 40107"/>
            </a:avLst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43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4096887-E3A3-3E4A-85F1-ACC981D4928C}"/>
              </a:ext>
            </a:extLst>
          </p:cNvPr>
          <p:cNvSpPr txBox="1"/>
          <p:nvPr/>
        </p:nvSpPr>
        <p:spPr>
          <a:xfrm>
            <a:off x="1" y="351238"/>
            <a:ext cx="8273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omic Sans MS" panose="030F0702030302020204" pitchFamily="66" charset="0"/>
              </a:rPr>
              <a:t>Which shapes can you see?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4AEA88-CED3-8544-890A-99845E226258}"/>
              </a:ext>
            </a:extLst>
          </p:cNvPr>
          <p:cNvSpPr txBox="1"/>
          <p:nvPr/>
        </p:nvSpPr>
        <p:spPr>
          <a:xfrm>
            <a:off x="458128" y="3304282"/>
            <a:ext cx="2730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Pyramid</a:t>
            </a:r>
          </a:p>
        </p:txBody>
      </p:sp>
      <p:pic>
        <p:nvPicPr>
          <p:cNvPr id="5" name="Picture 4" descr="A picture containing lamp, light&#10;&#10;Description automatically generated">
            <a:extLst>
              <a:ext uri="{FF2B5EF4-FFF2-40B4-BE49-F238E27FC236}">
                <a16:creationId xmlns:a16="http://schemas.microsoft.com/office/drawing/2014/main" id="{1EEEFC3C-78EF-C242-BEDB-154B63D3F60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5686864">
            <a:off x="3477718" y="1042882"/>
            <a:ext cx="2312377" cy="2312377"/>
          </a:xfrm>
          <a:prstGeom prst="rect">
            <a:avLst/>
          </a:prstGeom>
        </p:spPr>
      </p:pic>
      <p:pic>
        <p:nvPicPr>
          <p:cNvPr id="7" name="Picture 6" descr="A picture containing screen, table&#10;&#10;Description automatically generated">
            <a:extLst>
              <a:ext uri="{FF2B5EF4-FFF2-40B4-BE49-F238E27FC236}">
                <a16:creationId xmlns:a16="http://schemas.microsoft.com/office/drawing/2014/main" id="{F1B0B691-3B78-6546-AB35-0040F9D7948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5119" y="4130149"/>
            <a:ext cx="3318315" cy="16002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4C07191-0375-3149-BB52-454E73E24D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5160" y="1642520"/>
            <a:ext cx="1466994" cy="1466994"/>
          </a:xfrm>
          <a:prstGeom prst="rect">
            <a:avLst/>
          </a:prstGeom>
        </p:spPr>
      </p:pic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62C3C095-A75B-FA46-8340-27F87D2961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214" y="1079616"/>
            <a:ext cx="2444365" cy="244436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428E3B3-40BA-FC42-9AE8-E5E7F73491A9}"/>
              </a:ext>
            </a:extLst>
          </p:cNvPr>
          <p:cNvSpPr txBox="1"/>
          <p:nvPr/>
        </p:nvSpPr>
        <p:spPr>
          <a:xfrm>
            <a:off x="1629933" y="5502108"/>
            <a:ext cx="2730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Cuboid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F05619-E5C3-B046-B018-9BD7BBA99DF0}"/>
              </a:ext>
            </a:extLst>
          </p:cNvPr>
          <p:cNvSpPr txBox="1"/>
          <p:nvPr/>
        </p:nvSpPr>
        <p:spPr>
          <a:xfrm>
            <a:off x="5884142" y="2939206"/>
            <a:ext cx="2730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Sphere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DEBFC0-1C57-EB46-A446-C90CB291AB34}"/>
              </a:ext>
            </a:extLst>
          </p:cNvPr>
          <p:cNvSpPr txBox="1"/>
          <p:nvPr/>
        </p:nvSpPr>
        <p:spPr>
          <a:xfrm>
            <a:off x="3390850" y="3026560"/>
            <a:ext cx="2730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Cone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254EA7D-68EA-8843-AE58-E5EA0F2206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09198" y="855290"/>
            <a:ext cx="917419" cy="91741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65018F3-65F5-0842-B1F2-F23B649B4BCB}"/>
              </a:ext>
            </a:extLst>
          </p:cNvPr>
          <p:cNvSpPr txBox="1"/>
          <p:nvPr/>
        </p:nvSpPr>
        <p:spPr>
          <a:xfrm>
            <a:off x="5269625" y="1071636"/>
            <a:ext cx="199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464A8E0F-9A28-C249-9B78-5F84DBF88A95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43706" y="3655480"/>
            <a:ext cx="1678527" cy="167852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5717655" y="5236610"/>
            <a:ext cx="2730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Cube</a:t>
            </a:r>
          </a:p>
        </p:txBody>
      </p:sp>
      <p:pic>
        <p:nvPicPr>
          <p:cNvPr id="22" name="Picture 21" descr="A picture containing mug, cup, glass&#10;&#10;Description automatically generated">
            <a:extLst>
              <a:ext uri="{FF2B5EF4-FFF2-40B4-BE49-F238E27FC236}">
                <a16:creationId xmlns:a16="http://schemas.microsoft.com/office/drawing/2014/main" id="{85E72C53-B6D7-7C43-8FE2-1725DD1295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52818" y="3560093"/>
            <a:ext cx="1546106" cy="186930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3560555" y="5363435"/>
            <a:ext cx="2730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Cylinder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582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8" grpId="0"/>
      <p:bldP spid="20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1582001" y="5455857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latin typeface="Comic Sans MS" panose="030F0702030302020204" pitchFamily="66" charset="0"/>
              </a:rPr>
              <a:t>Hexagons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1588039" y="4281180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latin typeface="Comic Sans MS" panose="030F0702030302020204" pitchFamily="66" charset="0"/>
              </a:rPr>
              <a:t>Squares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7628" y="4413040"/>
            <a:ext cx="973642" cy="682908"/>
          </a:xfrm>
          <a:prstGeom prst="rect">
            <a:avLst/>
          </a:prstGeom>
        </p:spPr>
      </p:pic>
      <p:pic>
        <p:nvPicPr>
          <p:cNvPr id="22" name="Picture 21" descr="A picture containing screen, table&#10;&#10;Description automatically generated">
            <a:extLst>
              <a:ext uri="{FF2B5EF4-FFF2-40B4-BE49-F238E27FC236}">
                <a16:creationId xmlns:a16="http://schemas.microsoft.com/office/drawing/2014/main" id="{F1B0B691-3B78-6546-AB35-0040F9D7948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06671" y="1286937"/>
            <a:ext cx="1934780" cy="933014"/>
          </a:xfrm>
          <a:prstGeom prst="rect">
            <a:avLst/>
          </a:prstGeom>
        </p:spPr>
      </p:pic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62C3C095-A75B-FA46-8340-27F87D2961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538" y="372473"/>
            <a:ext cx="1425213" cy="1425213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 rot="783905">
            <a:off x="3652559" y="1605558"/>
            <a:ext cx="1258277" cy="125827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gular Pentagon 25"/>
          <p:cNvSpPr/>
          <p:nvPr/>
        </p:nvSpPr>
        <p:spPr>
          <a:xfrm>
            <a:off x="2507697" y="451179"/>
            <a:ext cx="1155619" cy="1100589"/>
          </a:xfrm>
          <a:prstGeom prst="pentagon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Hexagon 26"/>
          <p:cNvSpPr/>
          <p:nvPr/>
        </p:nvSpPr>
        <p:spPr>
          <a:xfrm>
            <a:off x="4143034" y="627407"/>
            <a:ext cx="1329184" cy="748131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Hexagon 28"/>
          <p:cNvSpPr/>
          <p:nvPr/>
        </p:nvSpPr>
        <p:spPr>
          <a:xfrm rot="1916837">
            <a:off x="6124056" y="384342"/>
            <a:ext cx="1098953" cy="1166710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508985" y="3135565"/>
            <a:ext cx="815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Shape		   Tally		 	Total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1594077" y="3145368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3625859" y="3145368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5657641" y="3145368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1594077" y="3717173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3625859" y="3717173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5657641" y="3717173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1593764" y="4288978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3625546" y="4288978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5657328" y="4288978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Hexagon 53"/>
          <p:cNvSpPr/>
          <p:nvPr/>
        </p:nvSpPr>
        <p:spPr>
          <a:xfrm rot="1916837">
            <a:off x="5276149" y="1882806"/>
            <a:ext cx="1329184" cy="748131"/>
          </a:xfrm>
          <a:prstGeom prst="hexagon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Isosceles Triangle 1"/>
          <p:cNvSpPr/>
          <p:nvPr/>
        </p:nvSpPr>
        <p:spPr>
          <a:xfrm rot="10800000">
            <a:off x="874987" y="2094335"/>
            <a:ext cx="754743" cy="866523"/>
          </a:xfrm>
          <a:prstGeom prst="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Isosceles Triangle 54"/>
          <p:cNvSpPr/>
          <p:nvPr/>
        </p:nvSpPr>
        <p:spPr>
          <a:xfrm>
            <a:off x="1478144" y="2091168"/>
            <a:ext cx="754743" cy="866523"/>
          </a:xfrm>
          <a:prstGeom prst="triangle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6" name="Isosceles Triangle 55"/>
          <p:cNvSpPr/>
          <p:nvPr/>
        </p:nvSpPr>
        <p:spPr>
          <a:xfrm rot="16442337">
            <a:off x="2404969" y="1988150"/>
            <a:ext cx="754743" cy="866523"/>
          </a:xfrm>
          <a:prstGeom prst="triangl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1594077" y="4857616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3625859" y="4857616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5657641" y="4857616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1593764" y="5429421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3625546" y="5429421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ED91252-0F72-7444-9422-0E787916334A}"/>
              </a:ext>
            </a:extLst>
          </p:cNvPr>
          <p:cNvSpPr/>
          <p:nvPr/>
        </p:nvSpPr>
        <p:spPr>
          <a:xfrm flipV="1">
            <a:off x="5657328" y="5429421"/>
            <a:ext cx="2031782" cy="5718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1588039" y="3700746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latin typeface="Comic Sans MS" panose="030F0702030302020204" pitchFamily="66" charset="0"/>
              </a:rPr>
              <a:t>Triangles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1582001" y="4890620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latin typeface="Comic Sans MS" panose="030F0702030302020204" pitchFamily="66" charset="0"/>
              </a:rPr>
              <a:t>Pentagons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918857" y="3831771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033157" y="3831771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143034" y="3831771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259131" y="3831771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874986" y="2014460"/>
            <a:ext cx="868089" cy="8691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1421470" y="2165001"/>
            <a:ext cx="868089" cy="8691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2431665" y="1957730"/>
            <a:ext cx="868089" cy="8691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922939" y="4395265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3663316" y="1655231"/>
            <a:ext cx="1295578" cy="11842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922939" y="4988004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2447917" y="512262"/>
            <a:ext cx="1295578" cy="11842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033157" y="4988004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6001588" y="410616"/>
            <a:ext cx="1295578" cy="11842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922939" y="5535708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4096462" y="715251"/>
            <a:ext cx="1418298" cy="68479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033157" y="5535708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4143034" y="5535708"/>
            <a:ext cx="0" cy="35922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5197046" y="1909092"/>
            <a:ext cx="1418298" cy="68479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5636371" y="3743814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5636371" y="4314378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5621138" y="4869127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299290B-AF80-CD43-8745-F3FABC4DA03C}"/>
              </a:ext>
            </a:extLst>
          </p:cNvPr>
          <p:cNvSpPr txBox="1"/>
          <p:nvPr/>
        </p:nvSpPr>
        <p:spPr>
          <a:xfrm>
            <a:off x="5636371" y="5415532"/>
            <a:ext cx="2037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38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0000">
                                      <p:cBhvr>
                                        <p:cTn id="154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 animBg="1"/>
      <p:bldP spid="29" grpId="0" animBg="1"/>
      <p:bldP spid="29" grpId="1" animBg="1"/>
      <p:bldP spid="54" grpId="0" animBg="1"/>
      <p:bldP spid="2" grpId="0" animBg="1"/>
      <p:bldP spid="55" grpId="0" animBg="1"/>
      <p:bldP spid="56" grpId="0" animBg="1"/>
      <p:bldP spid="86" grpId="0"/>
      <p:bldP spid="87" grpId="0"/>
      <p:bldP spid="88" grpId="0"/>
      <p:bldP spid="8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12.5|19.7|7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1.9|0.9|5.6|0.9|5.4|0.8|2.9|1.1|8.4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4.7|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3.1|1.2|4.9|3.1|2.3|1.2|4.8|1.4|6.9|4.4|1.1|6.2|10|1.4|11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.4|5.6|1.4|2.3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9.6|4.6|3.3|2.7|4|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2.8|3.4|3.5|1.5|1.3|1.4|1.2|1.6|5.3|1.5|10.1|4.4|1.6|3.6|1.4|1.4|1.6|4.3|2.1|8.4|2.9|3.9|5.5|1.3|4.2|1.4|1.8|1.3|2|1|19.8|1.8"/>
</p:tagLst>
</file>

<file path=ppt/theme/theme1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10762</TotalTime>
  <Words>160</Words>
  <Application>Microsoft Office PowerPoint</Application>
  <PresentationFormat>On-screen Show (4:3)</PresentationFormat>
  <Paragraphs>36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Comic Sans MS</vt:lpstr>
      <vt:lpstr>HfW precursive bold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263</cp:revision>
  <dcterms:created xsi:type="dcterms:W3CDTF">2019-07-05T11:02:13Z</dcterms:created>
  <dcterms:modified xsi:type="dcterms:W3CDTF">2021-02-12T12:38:39Z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