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18"/>
  </p:notesMasterIdLst>
  <p:sldIdLst>
    <p:sldId id="300" r:id="rId11"/>
    <p:sldId id="305" r:id="rId12"/>
    <p:sldId id="309" r:id="rId13"/>
    <p:sldId id="312" r:id="rId14"/>
    <p:sldId id="314" r:id="rId15"/>
    <p:sldId id="313" r:id="rId16"/>
    <p:sldId id="310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50401" y="297519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chemeClr val="accent1"/>
                </a:solidFill>
                <a:latin typeface="Comic Sans MS" panose="030F0702030302020204" pitchFamily="66" charset="0"/>
              </a:rPr>
              <a:t>l</a:t>
            </a:r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ength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2853" y="5176463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shorter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9552" y="447611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longer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29727" y="3613527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40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0805" y="4244840"/>
            <a:ext cx="273703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shortest</a:t>
            </a:r>
            <a:endParaRPr lang="en-GB" sz="4000" dirty="0">
              <a:latin typeface="Comic Sans MS" panose="030F0702030302020204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64826" y="5072712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longest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1432628" y="488187"/>
            <a:ext cx="8896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These words help us </a:t>
            </a: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compare lengths.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574" y="1601767"/>
            <a:ext cx="5327939" cy="20193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822443" y="3825699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long</a:t>
            </a:r>
            <a:endParaRPr lang="en-GB" sz="40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55330" y="2925695"/>
            <a:ext cx="219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Comic Sans MS" panose="030F0702030302020204" pitchFamily="66" charset="0"/>
              </a:rPr>
              <a:t>short</a:t>
            </a:r>
            <a:endParaRPr lang="en-GB" sz="40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2" grpId="0"/>
      <p:bldP spid="13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127936" y="360351"/>
            <a:ext cx="83542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Which is the longest?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08292" y="5525490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measure?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064" y="1414568"/>
            <a:ext cx="3140213" cy="291591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4063">
            <a:off x="1343011" y="2848981"/>
            <a:ext cx="1546729" cy="12001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95722">
            <a:off x="586826" y="2035828"/>
            <a:ext cx="1754403" cy="12001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209" y="1527668"/>
            <a:ext cx="2342953" cy="291738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514" y="1619691"/>
            <a:ext cx="3889840" cy="282535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2158" y="4988459"/>
            <a:ext cx="1250012" cy="87500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116375" y="4546768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can’t tell which is longest!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2190935" y="4560579"/>
            <a:ext cx="2577012" cy="799927"/>
          </a:xfrm>
          <a:prstGeom prst="wedgeRoundRectCallout">
            <a:avLst>
              <a:gd name="adj1" fmla="val -63903"/>
              <a:gd name="adj2" fmla="val 4354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21721" y="36348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longest?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21722" y="91572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8484" y="558613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157215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67 -0.0569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44" y="-2847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50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74594" y="347038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Which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300070" y="929884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8759" y="554391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line them up carefully.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316457">
            <a:off x="2030106" y="1643587"/>
            <a:ext cx="3133725" cy="59150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64373">
            <a:off x="1703669" y="-538099"/>
            <a:ext cx="3133725" cy="591502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35152">
            <a:off x="4883989" y="1292148"/>
            <a:ext cx="2659532" cy="50199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1020381" y="1605968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30424" y="1716460"/>
            <a:ext cx="13648" cy="364449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2798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0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500000">
                                      <p:cBhvr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22222E-6 L 0.03455 -0.0796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9" y="-398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85185E-6 L -0.34513 -0.03496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57" y="-1759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33333E-6 L -0.01875 0.04746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23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5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longer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76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your spoon?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9208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397">
            <a:off x="4046318" y="1600119"/>
            <a:ext cx="3314700" cy="30861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-52697" y="52558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 fingers!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7512" y="4449861"/>
            <a:ext cx="75115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longest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8615" y="4970070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Which of your fingers is the shortest</a:t>
            </a:r>
            <a:r>
              <a:rPr lang="en-GB" sz="2800" dirty="0">
                <a:latin typeface="Comic Sans MS" panose="030F0702030302020204" pitchFamily="66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75487" y="5519865"/>
            <a:ext cx="76956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Do you have 2 fingers the same length?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7512" y="3089886"/>
            <a:ext cx="1773044" cy="124360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135584" y="2273184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don’t have any fingers…</a:t>
            </a:r>
          </a:p>
        </p:txBody>
      </p:sp>
      <p:sp>
        <p:nvSpPr>
          <p:cNvPr id="16" name="Rounded Rectangular Callout 15"/>
          <p:cNvSpPr/>
          <p:nvPr/>
        </p:nvSpPr>
        <p:spPr>
          <a:xfrm>
            <a:off x="1193146" y="2276671"/>
            <a:ext cx="2577012" cy="799927"/>
          </a:xfrm>
          <a:prstGeom prst="wedgeRoundRectCallout">
            <a:avLst>
              <a:gd name="adj1" fmla="val 4906"/>
              <a:gd name="adj2" fmla="val 96213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810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5" grpId="0"/>
      <p:bldP spid="1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|1.8|1.6|1.7|2.1|1.4|1.6|2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5.6|3.8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5|4|2.7|2.6|2.7|1.1|5.3|5.2|4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|3.1|3.1|2.2|2.7|2.7|1.2|3.8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0.4|5.8|4.7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4009</TotalTime>
  <Words>133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Can you find 3 things longer than your spoon?</vt:lpstr>
      <vt:lpstr>Can you find 3 things shorter than your spoon?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226</cp:revision>
  <dcterms:created xsi:type="dcterms:W3CDTF">2019-07-05T11:02:13Z</dcterms:created>
  <dcterms:modified xsi:type="dcterms:W3CDTF">2021-02-12T12:20:29Z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