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16"/>
  </p:notesMasterIdLst>
  <p:sldIdLst>
    <p:sldId id="313" r:id="rId11"/>
    <p:sldId id="305" r:id="rId12"/>
    <p:sldId id="309" r:id="rId13"/>
    <p:sldId id="307" r:id="rId14"/>
    <p:sldId id="310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10" Type="http://schemas.openxmlformats.org/officeDocument/2006/relationships/slideMaster" Target="slideMasters/slideMaster7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01/02/2021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01/02/2021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.xml"/><Relationship Id="rId6" Type="http://schemas.openxmlformats.org/officeDocument/2006/relationships/image" Target="../media/image11.png"/><Relationship Id="rId5" Type="http://schemas.openxmlformats.org/officeDocument/2006/relationships/image" Target="../media/image10.JPG"/><Relationship Id="rId4" Type="http://schemas.openxmlformats.org/officeDocument/2006/relationships/image" Target="../media/image9.JPG"/><Relationship Id="rId9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8.png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2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8.png"/><Relationship Id="rId7" Type="http://schemas.openxmlformats.org/officeDocument/2006/relationships/image" Target="../media/image26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3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10" Type="http://schemas.openxmlformats.org/officeDocument/2006/relationships/image" Target="../media/image29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4" Type="http://schemas.openxmlformats.org/officeDocument/2006/relationships/image" Target="../media/image2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5.xml"/><Relationship Id="rId4" Type="http://schemas.openxmlformats.org/officeDocument/2006/relationships/image" Target="../media/image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64174" y="1157510"/>
            <a:ext cx="61714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How many?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6272" y="4328385"/>
            <a:ext cx="876300" cy="9144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9999" y="4785585"/>
            <a:ext cx="885825" cy="8382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762080">
            <a:off x="1163624" y="4072994"/>
            <a:ext cx="1273816" cy="1234009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6909" y="2753794"/>
            <a:ext cx="1246285" cy="2352411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404" y="1584126"/>
            <a:ext cx="2401482" cy="2339336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4204" y="1756345"/>
            <a:ext cx="2944875" cy="236063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5" y="2753794"/>
            <a:ext cx="1246285" cy="2352411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958085">
            <a:off x="2112615" y="4480651"/>
            <a:ext cx="1273816" cy="123400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65417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64174" y="1157510"/>
            <a:ext cx="61714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Why count in 2s?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0473" y="1822778"/>
            <a:ext cx="931571" cy="121621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696" y="3371703"/>
            <a:ext cx="2216259" cy="140258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91731" y="4880468"/>
            <a:ext cx="1076325" cy="97155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9075" y="2731939"/>
            <a:ext cx="1440392" cy="134105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6542" y="4700797"/>
            <a:ext cx="1343139" cy="129063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9505" y="3874702"/>
            <a:ext cx="2200276" cy="233968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8638" y="1275541"/>
            <a:ext cx="1371052" cy="2343151"/>
          </a:xfrm>
          <a:prstGeom prst="rect">
            <a:avLst/>
          </a:prstGeom>
        </p:spPr>
      </p:pic>
      <p:pic>
        <p:nvPicPr>
          <p:cNvPr id="15" name="Picture 14" descr="A picture containing clock&#10;&#10;Description automatically generated">
            <a:extLst>
              <a:ext uri="{FF2B5EF4-FFF2-40B4-BE49-F238E27FC236}">
                <a16:creationId xmlns:a16="http://schemas.microsoft.com/office/drawing/2014/main" id="{0CE0D1FD-115F-A743-9ECA-D016F47E14A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503830" y="2512923"/>
            <a:ext cx="1775803" cy="168203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056482" y="6048846"/>
            <a:ext cx="5279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 bold" panose="00000500000000000000" pitchFamily="2" charset="0"/>
              </a:rPr>
              <a:t>Can you think of things that come in pairs?</a:t>
            </a:r>
            <a:endParaRPr lang="en-GB" dirty="0">
              <a:latin typeface="HfW precursive bold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4219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64174" y="1063149"/>
            <a:ext cx="61714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Can you count in 2s </a:t>
            </a:r>
          </a:p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with your fingers?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259" y="4735050"/>
            <a:ext cx="1062996" cy="98968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6066" y="2202655"/>
            <a:ext cx="1062996" cy="98968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8651" y="2281251"/>
            <a:ext cx="1053714" cy="98104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7431" y="4725830"/>
            <a:ext cx="1062996" cy="98968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4175" y="4781545"/>
            <a:ext cx="1062996" cy="98968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1291" y="2248969"/>
            <a:ext cx="1062996" cy="98968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280" y="3532722"/>
            <a:ext cx="7774468" cy="123960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4385" y="2248969"/>
            <a:ext cx="1062996" cy="989686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056" y="2202655"/>
            <a:ext cx="1062996" cy="989686"/>
          </a:xfrm>
          <a:prstGeom prst="rect">
            <a:avLst/>
          </a:prstGeom>
        </p:spPr>
      </p:pic>
      <p:sp>
        <p:nvSpPr>
          <p:cNvPr id="17" name="Curved Down Arrow 16"/>
          <p:cNvSpPr/>
          <p:nvPr/>
        </p:nvSpPr>
        <p:spPr>
          <a:xfrm>
            <a:off x="2214723" y="3270937"/>
            <a:ext cx="1343604" cy="40526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8" name="Curved Down Arrow 17"/>
          <p:cNvSpPr/>
          <p:nvPr/>
        </p:nvSpPr>
        <p:spPr>
          <a:xfrm>
            <a:off x="990717" y="3270937"/>
            <a:ext cx="1343604" cy="40526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9" name="Curved Down Arrow 18"/>
          <p:cNvSpPr/>
          <p:nvPr/>
        </p:nvSpPr>
        <p:spPr>
          <a:xfrm>
            <a:off x="3438729" y="3270937"/>
            <a:ext cx="1343604" cy="40526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0" name="Curved Down Arrow 19"/>
          <p:cNvSpPr/>
          <p:nvPr/>
        </p:nvSpPr>
        <p:spPr>
          <a:xfrm>
            <a:off x="4662735" y="3270937"/>
            <a:ext cx="1343604" cy="40526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1" name="Curved Down Arrow 20"/>
          <p:cNvSpPr/>
          <p:nvPr/>
        </p:nvSpPr>
        <p:spPr>
          <a:xfrm>
            <a:off x="5886742" y="3270937"/>
            <a:ext cx="1343604" cy="40526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64386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280" y="2764626"/>
            <a:ext cx="7774468" cy="12396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164174" y="1455673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Try “</a:t>
            </a:r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Whisper</a:t>
            </a:r>
            <a:r>
              <a:rPr lang="en-GB" sz="3200" dirty="0" smtClean="0">
                <a:latin typeface="Comic Sans MS" panose="030F0702030302020204" pitchFamily="66" charset="0"/>
              </a:rPr>
              <a:t>… </a:t>
            </a:r>
            <a:r>
              <a:rPr lang="en-GB" sz="32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Shout</a:t>
            </a:r>
            <a:r>
              <a:rPr lang="en-GB" sz="3200" dirty="0" smtClean="0">
                <a:latin typeface="Comic Sans MS" panose="030F0702030302020204" pitchFamily="66" charset="0"/>
              </a:rPr>
              <a:t>”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1378422" y="3365523"/>
            <a:ext cx="468000" cy="468000"/>
          </a:xfrm>
          <a:prstGeom prst="ellipse">
            <a:avLst/>
          </a:prstGeom>
          <a:solidFill>
            <a:srgbClr val="FF0000">
              <a:alpha val="32157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768388" y="2856653"/>
            <a:ext cx="532261" cy="10096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1993891" y="3365523"/>
            <a:ext cx="468000" cy="468000"/>
          </a:xfrm>
          <a:prstGeom prst="ellipse">
            <a:avLst/>
          </a:prstGeom>
          <a:solidFill>
            <a:srgbClr val="0070C0">
              <a:alpha val="32157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2609360" y="3365523"/>
            <a:ext cx="468000" cy="468000"/>
          </a:xfrm>
          <a:prstGeom prst="ellipse">
            <a:avLst/>
          </a:prstGeom>
          <a:solidFill>
            <a:srgbClr val="FF0000">
              <a:alpha val="32157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3224829" y="3365523"/>
            <a:ext cx="468000" cy="468000"/>
          </a:xfrm>
          <a:prstGeom prst="ellipse">
            <a:avLst/>
          </a:prstGeom>
          <a:solidFill>
            <a:srgbClr val="0070C0">
              <a:alpha val="32157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3840298" y="3365523"/>
            <a:ext cx="468000" cy="468000"/>
          </a:xfrm>
          <a:prstGeom prst="ellipse">
            <a:avLst/>
          </a:prstGeom>
          <a:solidFill>
            <a:srgbClr val="FF0000">
              <a:alpha val="32157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4455767" y="3365523"/>
            <a:ext cx="468000" cy="468000"/>
          </a:xfrm>
          <a:prstGeom prst="ellipse">
            <a:avLst/>
          </a:prstGeom>
          <a:solidFill>
            <a:srgbClr val="0070C0">
              <a:alpha val="32157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5071236" y="3365523"/>
            <a:ext cx="468000" cy="468000"/>
          </a:xfrm>
          <a:prstGeom prst="ellipse">
            <a:avLst/>
          </a:prstGeom>
          <a:solidFill>
            <a:srgbClr val="FF0000">
              <a:alpha val="32157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5686705" y="3365523"/>
            <a:ext cx="468000" cy="468000"/>
          </a:xfrm>
          <a:prstGeom prst="ellipse">
            <a:avLst/>
          </a:prstGeom>
          <a:solidFill>
            <a:srgbClr val="0070C0">
              <a:alpha val="32157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6302174" y="3365523"/>
            <a:ext cx="468000" cy="468000"/>
          </a:xfrm>
          <a:prstGeom prst="ellipse">
            <a:avLst/>
          </a:prstGeom>
          <a:solidFill>
            <a:srgbClr val="FF0000">
              <a:alpha val="32157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6917644" y="3365523"/>
            <a:ext cx="468000" cy="468000"/>
          </a:xfrm>
          <a:prstGeom prst="ellipse">
            <a:avLst/>
          </a:prstGeom>
          <a:solidFill>
            <a:srgbClr val="0070C0">
              <a:alpha val="32157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768388" y="4911634"/>
            <a:ext cx="73175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 bold" panose="00000500000000000000" pitchFamily="2" charset="0"/>
              </a:rPr>
              <a:t>Try ‘whisper’ and ‘shout’. How far can you go?</a:t>
            </a:r>
          </a:p>
          <a:p>
            <a:r>
              <a:rPr lang="en-GB" dirty="0" smtClean="0">
                <a:latin typeface="HfW precursive bold" panose="00000500000000000000" pitchFamily="2" charset="0"/>
              </a:rPr>
              <a:t>You could play this with a partner.</a:t>
            </a:r>
          </a:p>
          <a:p>
            <a:endParaRPr lang="en-GB" dirty="0">
              <a:latin typeface="HfW precursive bold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82969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0703" y="2412711"/>
            <a:ext cx="5182049" cy="521862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691605" y="5020627"/>
            <a:ext cx="5298825" cy="25821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1164174" y="1376525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What patterns can you see?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297852" y="2423419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3312856" y="2433466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4350122" y="2433466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5370160" y="2433466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6402694" y="2433466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2297852" y="2945780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3310339" y="2946117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4351727" y="2945780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5374346" y="2945780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6413195" y="2939341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2293084" y="3446725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3321736" y="3456772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4359002" y="3443124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5365392" y="3443124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6411574" y="3443124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>
            <a:off x="2293084" y="3955438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/>
        </p:nvSpPr>
        <p:spPr>
          <a:xfrm>
            <a:off x="3319219" y="3955775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4346959" y="3955438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5369578" y="3955438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6408427" y="3962647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2286721" y="4480288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/>
          <p:cNvSpPr/>
          <p:nvPr/>
        </p:nvSpPr>
        <p:spPr>
          <a:xfrm>
            <a:off x="3312856" y="4480625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4354244" y="4480288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/>
          <p:cNvSpPr/>
          <p:nvPr/>
        </p:nvSpPr>
        <p:spPr>
          <a:xfrm>
            <a:off x="5376863" y="4480288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/>
          <p:cNvSpPr/>
          <p:nvPr/>
        </p:nvSpPr>
        <p:spPr>
          <a:xfrm>
            <a:off x="6415712" y="4473849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849086" y="5538651"/>
            <a:ext cx="69809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 bold" panose="00000500000000000000" pitchFamily="2" charset="0"/>
              </a:rPr>
              <a:t>On the number square colour in all the numbers you would say if you counted in twos.</a:t>
            </a:r>
          </a:p>
          <a:p>
            <a:r>
              <a:rPr lang="en-GB" dirty="0" smtClean="0">
                <a:latin typeface="HfW precursive bold" panose="00000500000000000000" pitchFamily="2" charset="0"/>
              </a:rPr>
              <a:t>What do you notice about </a:t>
            </a:r>
            <a:r>
              <a:rPr lang="en-GB" smtClean="0">
                <a:latin typeface="HfW precursive bold" panose="00000500000000000000" pitchFamily="2" charset="0"/>
              </a:rPr>
              <a:t>the numbers?</a:t>
            </a:r>
            <a:endParaRPr lang="en-GB" dirty="0">
              <a:latin typeface="HfW precursive bold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98107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3|6.5|6.6|6.7|8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9.6|2.6|2.1|2.8|4.9|8.1|5|18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2|7.3|2.3|2.7|2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5|12.8|5.4|11.3|1.7|1.7|1.3|1.7|1.1|1.4|1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5|1.8|1.4|1.9|1.5|1.9|1.9|1.4|1.8|1.5|2.2|1.2|1.8|1.8|2.4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522d4c35-b548-4432-90ae-af4376e1c4b4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6889</TotalTime>
  <Words>102</Words>
  <Application>Microsoft Office PowerPoint</Application>
  <PresentationFormat>On-screen Show (4:3)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5</vt:i4>
      </vt:variant>
    </vt:vector>
  </HeadingPairs>
  <TitlesOfParts>
    <vt:vector size="17" baseType="lpstr">
      <vt:lpstr>Arial</vt:lpstr>
      <vt:lpstr>Calibri</vt:lpstr>
      <vt:lpstr>Comic Sans MS</vt:lpstr>
      <vt:lpstr>HfW precursive bold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Hughes, V</cp:lastModifiedBy>
  <cp:revision>227</cp:revision>
  <dcterms:created xsi:type="dcterms:W3CDTF">2019-07-05T11:02:13Z</dcterms:created>
  <dcterms:modified xsi:type="dcterms:W3CDTF">2021-02-01T19:34:27Z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