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17"/>
  </p:notesMasterIdLst>
  <p:sldIdLst>
    <p:sldId id="315" r:id="rId8"/>
    <p:sldId id="316" r:id="rId9"/>
    <p:sldId id="310" r:id="rId10"/>
    <p:sldId id="311" r:id="rId11"/>
    <p:sldId id="312" r:id="rId12"/>
    <p:sldId id="308" r:id="rId13"/>
    <p:sldId id="300" r:id="rId14"/>
    <p:sldId id="309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18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954"/>
        <p:guide pos="1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5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0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20</a:t>
                </a:r>
                <a:endParaRPr lang="en-GB" sz="105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05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endParaRPr lang="en-GB" sz="7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9509" y="5045931"/>
            <a:ext cx="2606513" cy="431074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78140" y="5608813"/>
            <a:ext cx="2605531" cy="436750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5225" y="521539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5473" y="2474685"/>
            <a:ext cx="542891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 	 		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noProof="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858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715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58413" y="1815737"/>
            <a:ext cx="6929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36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9" grpId="0"/>
      <p:bldP spid="2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shares the cubes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into 5 equal groups.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will be in each group?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7 cubes in each group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noProof="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blipFill>
                <a:blip r:embed="rId5"/>
                <a:stretch>
                  <a:fillRect l="-3157" t="-6280" b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857965"/>
            <a:ext cx="407614" cy="46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176100"/>
            <a:ext cx="407614" cy="468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855565"/>
            <a:ext cx="407614" cy="46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2044086"/>
            <a:ext cx="407614" cy="46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243733"/>
            <a:ext cx="407614" cy="46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410100"/>
            <a:ext cx="407614" cy="468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541308"/>
            <a:ext cx="407614" cy="468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857965"/>
            <a:ext cx="407614" cy="46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176100"/>
            <a:ext cx="407614" cy="46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855565"/>
            <a:ext cx="407614" cy="46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2044086"/>
            <a:ext cx="407614" cy="46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243733"/>
            <a:ext cx="407614" cy="46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410100"/>
            <a:ext cx="407614" cy="46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541308"/>
            <a:ext cx="407614" cy="46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855565"/>
            <a:ext cx="407614" cy="46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173700"/>
            <a:ext cx="407614" cy="46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853165"/>
            <a:ext cx="407614" cy="46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2041686"/>
            <a:ext cx="407614" cy="46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241333"/>
            <a:ext cx="407614" cy="46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407700"/>
            <a:ext cx="407614" cy="46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538908"/>
            <a:ext cx="407614" cy="468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852024"/>
            <a:ext cx="407614" cy="468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170159"/>
            <a:ext cx="407614" cy="468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849624"/>
            <a:ext cx="407614" cy="468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2038145"/>
            <a:ext cx="407614" cy="46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237792"/>
            <a:ext cx="407614" cy="46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404159"/>
            <a:ext cx="407614" cy="46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535367"/>
            <a:ext cx="407614" cy="46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852024"/>
            <a:ext cx="407614" cy="46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170159"/>
            <a:ext cx="407614" cy="46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849624"/>
            <a:ext cx="407614" cy="46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2038145"/>
            <a:ext cx="407614" cy="46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237792"/>
            <a:ext cx="407614" cy="46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404159"/>
            <a:ext cx="407614" cy="46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535367"/>
            <a:ext cx="407614" cy="46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89782"/>
              </p:ext>
            </p:extLst>
          </p:nvPr>
        </p:nvGraphicFramePr>
        <p:xfrm>
          <a:off x="1382268" y="3296110"/>
          <a:ext cx="6096000" cy="1035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174209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50124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13523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54599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03387992"/>
                    </a:ext>
                  </a:extLst>
                </a:gridCol>
              </a:tblGrid>
              <a:tr h="1035685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67182"/>
                  </a:ext>
                </a:extLst>
              </a:tr>
            </a:tbl>
          </a:graphicData>
        </a:graphic>
      </p:graphicFrame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235660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9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03438 0.212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060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007 0.1696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13611 0.21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06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0451 0.19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956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12691 0.2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03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43056 0.131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657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7066 0.11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562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1788 0.2122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06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5139 0.169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847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3177 0.21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062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2222 0.2122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060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8021 0.2025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011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13438 0.1736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6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084 0.11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562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0.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8159 0.2229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1113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0.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8072 0.2497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1247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6719 0.2402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01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2396 0.170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851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7031 0.1502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3.61111E-6 0.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7709 0.258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289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173 0.276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381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04687 0.2763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381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32361 0.1597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798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32622 0.2157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1078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34132 0.1990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995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2.22222E-6 0.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01423 0.2488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243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14271 0.185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928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2153 0.2421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210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4167 0.2180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090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27448 0.2062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groups the cubes into 5s.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groups can she make?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She can make 7 groups of 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blipFill>
                <a:blip r:embed="rId5"/>
                <a:stretch>
                  <a:fillRect l="-2793" t="-6533" b="-1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701209"/>
            <a:ext cx="407614" cy="46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019344"/>
            <a:ext cx="407614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698809"/>
            <a:ext cx="407614" cy="4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1887330"/>
            <a:ext cx="407614" cy="46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086977"/>
            <a:ext cx="407614" cy="46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253344"/>
            <a:ext cx="407614" cy="46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384552"/>
            <a:ext cx="407614" cy="46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701209"/>
            <a:ext cx="407614" cy="46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019344"/>
            <a:ext cx="407614" cy="46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698809"/>
            <a:ext cx="407614" cy="46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1887330"/>
            <a:ext cx="407614" cy="46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086977"/>
            <a:ext cx="407614" cy="46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253344"/>
            <a:ext cx="407614" cy="4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384552"/>
            <a:ext cx="407614" cy="46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698809"/>
            <a:ext cx="407614" cy="46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016944"/>
            <a:ext cx="407614" cy="46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696409"/>
            <a:ext cx="407614" cy="46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1884930"/>
            <a:ext cx="407614" cy="46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084577"/>
            <a:ext cx="407614" cy="46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250944"/>
            <a:ext cx="407614" cy="46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382152"/>
            <a:ext cx="407614" cy="46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695268"/>
            <a:ext cx="407614" cy="46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013403"/>
            <a:ext cx="407614" cy="46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692868"/>
            <a:ext cx="407614" cy="46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1881389"/>
            <a:ext cx="407614" cy="46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081036"/>
            <a:ext cx="407614" cy="46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247403"/>
            <a:ext cx="407614" cy="46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378611"/>
            <a:ext cx="407614" cy="46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695268"/>
            <a:ext cx="407614" cy="46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013403"/>
            <a:ext cx="407614" cy="46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692868"/>
            <a:ext cx="407614" cy="46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1881389"/>
            <a:ext cx="407614" cy="46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081036"/>
            <a:ext cx="407614" cy="46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247403"/>
            <a:ext cx="407614" cy="46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378611"/>
            <a:ext cx="407614" cy="46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4217" y="303268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06297" y="356352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181244" y="272950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649785" y="373113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553701" y="2844722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546208" y="3576584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824462" y="255497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62038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0921 0.190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951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792 0.221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106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8664 0.184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2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1065 L -0.09444 0.176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10538 0.131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342 0.277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386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2517 0.282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412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2952 0.2722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361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2413 0.277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384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949 L -0.08072 0.2046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833 0.152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6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174 0.1555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2343 0.156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8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112E-17 L 0.04392 0.1317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657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1216 0.1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1875 0.246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231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06718 0.3032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516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1424 0.2898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449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521 0.2835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16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1111 0.2611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049 0.15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780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2153 0.1682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840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00504 0.1333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1892 0.1321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659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224 0.144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6927 0.2763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1381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3594 0.3055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527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03976 0.2548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273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6302 0.2821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409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3889 0.3055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382 0.1159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578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217 0.1076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537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0.14514 0.1030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513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5747 0.1069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34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4427 0.09722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 animBg="1"/>
      <p:bldP spid="51" grpId="0" animBg="1"/>
      <p:bldP spid="52" grpId="0" animBg="1"/>
      <p:bldP spid="53" grpId="0" animBg="1"/>
      <p:bldP spid="55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9821" y="361051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blipFill>
                <a:blip r:embed="rId5"/>
                <a:stretch>
                  <a:fillRect l="-625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9821" y="2991047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Grouping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100" y="1544094"/>
            <a:ext cx="587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cubes in each group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101" y="4844975"/>
            <a:ext cx="431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groups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964" y="469514"/>
            <a:ext cx="5319441" cy="101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blipFill>
                <a:blip r:embed="rId7"/>
                <a:stretch>
                  <a:fillRect l="-574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132" y="2929798"/>
            <a:ext cx="4811579" cy="1738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9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990" y="377120"/>
            <a:ext cx="762549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Here are 15 conkers.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shared into 5 equal groups.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grouped into 5s.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00" y="411971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01044" y="5546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2" y="1169122"/>
            <a:ext cx="726758" cy="7267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89" y="1169122"/>
            <a:ext cx="726758" cy="726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86" y="1169122"/>
            <a:ext cx="726758" cy="7267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3" y="1169122"/>
            <a:ext cx="726758" cy="726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0" y="1169122"/>
            <a:ext cx="726758" cy="726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77" y="1169122"/>
            <a:ext cx="726758" cy="726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74" y="1169122"/>
            <a:ext cx="726758" cy="7267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1" y="1169122"/>
            <a:ext cx="726758" cy="726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68" y="1169122"/>
            <a:ext cx="726758" cy="7267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5" y="1169122"/>
            <a:ext cx="726758" cy="7267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62" y="1169122"/>
            <a:ext cx="726758" cy="726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9" y="1169122"/>
            <a:ext cx="726758" cy="7267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6" y="1169122"/>
            <a:ext cx="726758" cy="7267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53" y="1169122"/>
            <a:ext cx="726758" cy="7267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52" y="1169122"/>
            <a:ext cx="726758" cy="7267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" y="1169122"/>
            <a:ext cx="726758" cy="7267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3" y="1169122"/>
            <a:ext cx="726758" cy="7267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0" y="1169122"/>
            <a:ext cx="726758" cy="7267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57" y="1169122"/>
            <a:ext cx="726758" cy="7267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4" y="1169122"/>
            <a:ext cx="726758" cy="7267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1" y="1169122"/>
            <a:ext cx="726758" cy="7267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48" y="1169122"/>
            <a:ext cx="726758" cy="7267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5" y="1169122"/>
            <a:ext cx="726758" cy="7267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2" y="1169122"/>
            <a:ext cx="726758" cy="7267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39" y="1169122"/>
            <a:ext cx="726758" cy="7267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36" y="1169122"/>
            <a:ext cx="726758" cy="7267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33" y="1169122"/>
            <a:ext cx="726758" cy="7267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30" y="1169122"/>
            <a:ext cx="726758" cy="7267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27" y="1169122"/>
            <a:ext cx="726758" cy="7267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26" y="1169122"/>
            <a:ext cx="726758" cy="7267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721309" y="1016325"/>
                <a:ext cx="60817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Which shows this calculation?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What would the other calculation be?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09" y="1016325"/>
                <a:ext cx="6081786" cy="1323439"/>
              </a:xfrm>
              <a:prstGeom prst="rect">
                <a:avLst/>
              </a:prstGeom>
              <a:blipFill>
                <a:blip r:embed="rId5"/>
                <a:stretch>
                  <a:fillRect l="-2505" t="-599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8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573 0.220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3733 0.214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7014 0.220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362 0.216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1666 0.21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23577 0.292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4045 0.266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2396 0.2356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0329 0.2680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8593 0.2738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42899 0.2469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2344 0.2833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3038 0.2833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8732 0.2888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2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573 0.479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95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225 0.488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44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9428 0.5384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2692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1059 0.5937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2967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0851 0.5423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5313 0.479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95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16 0.4870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35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6632 0.5405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701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632 0.5937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96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733 0.5423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5816 0.4851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25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5834 0.4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324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3976 0.5597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2798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3976 0.605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025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6632 0.5347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8832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8832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68832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68832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68832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9723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09723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09723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9723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09723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5061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061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061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061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061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505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505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505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505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505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32396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32396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32396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32396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32396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6230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6230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6230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6230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6230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233" y="520341"/>
            <a:ext cx="7822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Use the array to complete the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blipFill>
                <a:blip r:embed="rId5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458624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3600" y="41828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92288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7539" y="41955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blipFill>
                <a:blip r:embed="rId6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439683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12742" y="51456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98747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4485" y="51329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2848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074952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3158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7586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0296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238194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farmer has picked 25 apples.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 puts them into bags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bags of 5 can he make?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03" y="5324779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80725" y="54674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1" y="2050313"/>
            <a:ext cx="1182465" cy="12911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32418" y="44177"/>
            <a:ext cx="2591602" cy="2412870"/>
            <a:chOff x="5073403" y="-928954"/>
            <a:chExt cx="3980003" cy="3705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06" y="377120"/>
              <a:ext cx="854418" cy="82061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737" y="392558"/>
              <a:ext cx="854418" cy="82061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06" y="681920"/>
              <a:ext cx="854418" cy="8206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425" y="675881"/>
              <a:ext cx="854418" cy="82061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79" y="513501"/>
              <a:ext cx="854418" cy="8206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5607">
              <a:off x="5073403" y="-928954"/>
              <a:ext cx="3980003" cy="3705519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 flipV="1">
            <a:off x="1151128" y="4806034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flipH="1">
            <a:off x="1171458" y="4087346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744" y="4863183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60632" y="4869807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5" y="2032313"/>
            <a:ext cx="1182465" cy="12911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19" y="2068312"/>
            <a:ext cx="1182465" cy="129119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13" y="2032313"/>
            <a:ext cx="1182465" cy="129119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08" y="2032313"/>
            <a:ext cx="1182465" cy="129119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551881" y="3277615"/>
            <a:ext cx="61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04758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62139" y="3277614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19520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9966" y="3282463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2352595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35229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3" name="Arc 72"/>
          <p:cNvSpPr/>
          <p:nvPr/>
        </p:nvSpPr>
        <p:spPr>
          <a:xfrm flipH="1">
            <a:off x="3533732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90050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5" name="Arc 74"/>
          <p:cNvSpPr/>
          <p:nvPr/>
        </p:nvSpPr>
        <p:spPr>
          <a:xfrm flipH="1">
            <a:off x="4714869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44871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77" name="Arc 76"/>
          <p:cNvSpPr/>
          <p:nvPr/>
        </p:nvSpPr>
        <p:spPr>
          <a:xfrm flipH="1">
            <a:off x="5896006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6802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0325" y="2797325"/>
            <a:ext cx="273354" cy="29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4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9" grpId="0" animBg="1"/>
      <p:bldP spid="8" grpId="0"/>
      <p:bldP spid="60" grpId="0"/>
      <p:bldP spid="66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899" y="512157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1105" y="52642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9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blipFill>
                <a:blip r:embed="rId6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15540" y="77553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187" y="720279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  <a:blipFill>
                <a:blip r:embed="rId7"/>
                <a:stretch>
                  <a:fillRect t="-12791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rot="10800000" flipH="1">
            <a:off x="2073956" y="1580605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blipFill>
                <a:blip r:embed="rId8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52892" y="3028731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539" y="2973473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  <a:blipFill>
                <a:blip r:embed="rId9"/>
                <a:stretch>
                  <a:fillRect t="-11628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10800000" flipH="1">
            <a:off x="2111308" y="3833799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4493" y="1580605"/>
            <a:ext cx="31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If I have shared by 5 and have 9 groups of 5, how many did I start with?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5040" y="3833799"/>
            <a:ext cx="31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If I have shared by 5 and have 12 groups of 5, how many did I start with?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274" y="5868617"/>
            <a:ext cx="632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We can use the inverse to help us. Inverse means opposite.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9" grpId="0" animBg="1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|3.6|3.8|5.2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7|0.5|5.8|2.9|19.9|0.6|14.1|10.7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|4.2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3|2.1|0.9|1.3|1|1.8|1.1|1.7|1.2|1.9|1.6|1.9|1.1|2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3|1.7|7.8|3.1|6.3|5.2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7.6|0.9|0.9|0.6|0.8|0.6|1.4|0.7|0.8|0.7|0.8|0.9|0.9|0.8|0.9|0.8|4.8|1.2|2.9|2.4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4|1.5|1.6|1.4|1.3|1.6|3.8|7.3|17.3|10.7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1.1|0.7|0.8|0.5|0.8|0.6|0.8|0.6|0.7|0.7|6.3|2.5|1.2|1|1|0.9|1.4|1.2|0.9|0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7|6.4|5.9|1.1|6.1|11.2|1.4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277656-4F2B-4BFA-8722-C96AD8867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fba47cf-d4c2-4342-84d4-550bc2b4b2fe"/>
    <ds:schemaRef ds:uri="http://purl.org/dc/elements/1.1/"/>
    <ds:schemaRef ds:uri="http://schemas.microsoft.com/office/2006/metadata/properties"/>
    <ds:schemaRef ds:uri="http://schemas.microsoft.com/office/infopath/2007/PartnerControls"/>
    <ds:schemaRef ds:uri="94a41c2b-c9a4-4155-9cd3-2586bd5a7cc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13124</TotalTime>
  <Words>263</Words>
  <Application>Microsoft Office PowerPoint</Application>
  <PresentationFormat>On-screen Show (4:3)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HfW precursive</vt:lpstr>
      <vt:lpstr>KG Primary Penmanship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250</cp:revision>
  <dcterms:created xsi:type="dcterms:W3CDTF">2019-07-05T11:02:13Z</dcterms:created>
  <dcterms:modified xsi:type="dcterms:W3CDTF">2021-01-19T10:47:14Z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